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84" r:id="rId4"/>
    <p:sldId id="259" r:id="rId5"/>
    <p:sldId id="261" r:id="rId6"/>
    <p:sldId id="260" r:id="rId7"/>
    <p:sldId id="276" r:id="rId8"/>
    <p:sldId id="278" r:id="rId9"/>
    <p:sldId id="265" r:id="rId10"/>
    <p:sldId id="275" r:id="rId11"/>
    <p:sldId id="271" r:id="rId12"/>
    <p:sldId id="272" r:id="rId13"/>
    <p:sldId id="273" r:id="rId14"/>
    <p:sldId id="281" r:id="rId15"/>
    <p:sldId id="267" r:id="rId16"/>
    <p:sldId id="283" r:id="rId17"/>
    <p:sldId id="285" r:id="rId18"/>
    <p:sldId id="286"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dae4f62a8b82b55" providerId="LiveId" clId="{9834CB9A-FD01-4716-AF66-790608FDD33D}"/>
    <pc:docChg chg="undo custSel addSld modSld sldOrd">
      <pc:chgData name="" userId="bdae4f62a8b82b55" providerId="LiveId" clId="{9834CB9A-FD01-4716-AF66-790608FDD33D}" dt="2021-10-31T09:29:09.911" v="792" actId="20577"/>
      <pc:docMkLst>
        <pc:docMk/>
      </pc:docMkLst>
      <pc:sldChg chg="addSp delSp modSp">
        <pc:chgData name="" userId="bdae4f62a8b82b55" providerId="LiveId" clId="{9834CB9A-FD01-4716-AF66-790608FDD33D}" dt="2021-10-31T08:35:15.371" v="81" actId="14100"/>
        <pc:sldMkLst>
          <pc:docMk/>
          <pc:sldMk cId="3831297987" sldId="260"/>
        </pc:sldMkLst>
        <pc:spChg chg="mod">
          <ac:chgData name="" userId="bdae4f62a8b82b55" providerId="LiveId" clId="{9834CB9A-FD01-4716-AF66-790608FDD33D}" dt="2021-10-31T08:33:48.292" v="37" actId="1076"/>
          <ac:spMkLst>
            <pc:docMk/>
            <pc:sldMk cId="3831297987" sldId="260"/>
            <ac:spMk id="4" creationId="{A721D437-AC5A-481E-945A-58033144CDD6}"/>
          </ac:spMkLst>
        </pc:spChg>
        <pc:spChg chg="mod">
          <ac:chgData name="" userId="bdae4f62a8b82b55" providerId="LiveId" clId="{9834CB9A-FD01-4716-AF66-790608FDD33D}" dt="2021-10-31T08:33:44.713" v="36" actId="2710"/>
          <ac:spMkLst>
            <pc:docMk/>
            <pc:sldMk cId="3831297987" sldId="260"/>
            <ac:spMk id="7" creationId="{43DF5303-89C5-4085-917A-8BC1E39DB509}"/>
          </ac:spMkLst>
        </pc:spChg>
        <pc:picChg chg="add mod">
          <ac:chgData name="" userId="bdae4f62a8b82b55" providerId="LiveId" clId="{9834CB9A-FD01-4716-AF66-790608FDD33D}" dt="2021-10-31T08:33:56.143" v="65" actId="1036"/>
          <ac:picMkLst>
            <pc:docMk/>
            <pc:sldMk cId="3831297987" sldId="260"/>
            <ac:picMk id="10" creationId="{D1A0CF1B-C5B6-43C7-877A-56672C484537}"/>
          </ac:picMkLst>
        </pc:picChg>
        <pc:picChg chg="add mod">
          <ac:chgData name="" userId="bdae4f62a8b82b55" providerId="LiveId" clId="{9834CB9A-FD01-4716-AF66-790608FDD33D}" dt="2021-10-31T08:35:08.722" v="79" actId="1076"/>
          <ac:picMkLst>
            <pc:docMk/>
            <pc:sldMk cId="3831297987" sldId="260"/>
            <ac:picMk id="11" creationId="{B7C01170-AF5E-4193-8D34-6A0A0284C77E}"/>
          </ac:picMkLst>
        </pc:picChg>
        <pc:picChg chg="add mod">
          <ac:chgData name="" userId="bdae4f62a8b82b55" providerId="LiveId" clId="{9834CB9A-FD01-4716-AF66-790608FDD33D}" dt="2021-10-31T08:35:12.595" v="80" actId="1076"/>
          <ac:picMkLst>
            <pc:docMk/>
            <pc:sldMk cId="3831297987" sldId="260"/>
            <ac:picMk id="12" creationId="{188D3F34-CD53-4DBA-B5FE-DC4052346AF6}"/>
          </ac:picMkLst>
        </pc:picChg>
        <pc:picChg chg="del">
          <ac:chgData name="" userId="bdae4f62a8b82b55" providerId="LiveId" clId="{9834CB9A-FD01-4716-AF66-790608FDD33D}" dt="2021-10-31T08:31:32.861" v="13" actId="478"/>
          <ac:picMkLst>
            <pc:docMk/>
            <pc:sldMk cId="3831297987" sldId="260"/>
            <ac:picMk id="13" creationId="{0567980F-9BD6-47CF-BD45-C492815E5907}"/>
          </ac:picMkLst>
        </pc:picChg>
        <pc:picChg chg="del">
          <ac:chgData name="" userId="bdae4f62a8b82b55" providerId="LiveId" clId="{9834CB9A-FD01-4716-AF66-790608FDD33D}" dt="2021-10-31T08:31:45.599" v="17" actId="478"/>
          <ac:picMkLst>
            <pc:docMk/>
            <pc:sldMk cId="3831297987" sldId="260"/>
            <ac:picMk id="14" creationId="{67A65B57-F7E0-4FE3-A0A5-7D0914A0AA45}"/>
          </ac:picMkLst>
        </pc:picChg>
        <pc:picChg chg="del">
          <ac:chgData name="" userId="bdae4f62a8b82b55" providerId="LiveId" clId="{9834CB9A-FD01-4716-AF66-790608FDD33D}" dt="2021-10-31T08:32:32.050" v="25" actId="478"/>
          <ac:picMkLst>
            <pc:docMk/>
            <pc:sldMk cId="3831297987" sldId="260"/>
            <ac:picMk id="15" creationId="{ACE83970-D4CB-4830-9FC7-0CCC7C861A74}"/>
          </ac:picMkLst>
        </pc:picChg>
        <pc:picChg chg="del">
          <ac:chgData name="" userId="bdae4f62a8b82b55" providerId="LiveId" clId="{9834CB9A-FD01-4716-AF66-790608FDD33D}" dt="2021-10-31T08:33:00.621" v="30" actId="478"/>
          <ac:picMkLst>
            <pc:docMk/>
            <pc:sldMk cId="3831297987" sldId="260"/>
            <ac:picMk id="16" creationId="{71B13796-F566-49D5-A33E-4A6C89F6A624}"/>
          </ac:picMkLst>
        </pc:picChg>
        <pc:picChg chg="del">
          <ac:chgData name="" userId="bdae4f62a8b82b55" providerId="LiveId" clId="{9834CB9A-FD01-4716-AF66-790608FDD33D}" dt="2021-10-31T08:33:16.154" v="31" actId="478"/>
          <ac:picMkLst>
            <pc:docMk/>
            <pc:sldMk cId="3831297987" sldId="260"/>
            <ac:picMk id="17" creationId="{C622479F-D2F2-405E-8608-D0BDFA950C3B}"/>
          </ac:picMkLst>
        </pc:picChg>
        <pc:picChg chg="del">
          <ac:chgData name="" userId="bdae4f62a8b82b55" providerId="LiveId" clId="{9834CB9A-FD01-4716-AF66-790608FDD33D}" dt="2021-10-31T08:33:17.869" v="32" actId="478"/>
          <ac:picMkLst>
            <pc:docMk/>
            <pc:sldMk cId="3831297987" sldId="260"/>
            <ac:picMk id="18" creationId="{60E8A571-BED0-450A-9E5B-B4401068DD29}"/>
          </ac:picMkLst>
        </pc:picChg>
        <pc:picChg chg="add del mod">
          <ac:chgData name="" userId="bdae4f62a8b82b55" providerId="LiveId" clId="{9834CB9A-FD01-4716-AF66-790608FDD33D}" dt="2021-10-31T08:34:07.552" v="69" actId="478"/>
          <ac:picMkLst>
            <pc:docMk/>
            <pc:sldMk cId="3831297987" sldId="260"/>
            <ac:picMk id="19" creationId="{2334ACFE-8CE2-44A3-88E0-9852041429F5}"/>
          </ac:picMkLst>
        </pc:picChg>
        <pc:picChg chg="add mod">
          <ac:chgData name="" userId="bdae4f62a8b82b55" providerId="LiveId" clId="{9834CB9A-FD01-4716-AF66-790608FDD33D}" dt="2021-10-31T08:34:42.881" v="75" actId="14100"/>
          <ac:picMkLst>
            <pc:docMk/>
            <pc:sldMk cId="3831297987" sldId="260"/>
            <ac:picMk id="20" creationId="{CFFFA74E-9477-4698-B048-B2E67E236FEC}"/>
          </ac:picMkLst>
        </pc:picChg>
        <pc:picChg chg="add mod">
          <ac:chgData name="" userId="bdae4f62a8b82b55" providerId="LiveId" clId="{9834CB9A-FD01-4716-AF66-790608FDD33D}" dt="2021-10-31T08:35:15.371" v="81" actId="14100"/>
          <ac:picMkLst>
            <pc:docMk/>
            <pc:sldMk cId="3831297987" sldId="260"/>
            <ac:picMk id="21" creationId="{A132BEC8-1D83-4352-9D1C-96A4BCB5550A}"/>
          </ac:picMkLst>
        </pc:picChg>
      </pc:sldChg>
      <pc:sldChg chg="addSp delSp modSp">
        <pc:chgData name="" userId="bdae4f62a8b82b55" providerId="LiveId" clId="{9834CB9A-FD01-4716-AF66-790608FDD33D}" dt="2021-10-31T08:30:58.325" v="12" actId="14100"/>
        <pc:sldMkLst>
          <pc:docMk/>
          <pc:sldMk cId="557181223" sldId="261"/>
        </pc:sldMkLst>
        <pc:picChg chg="del">
          <ac:chgData name="" userId="bdae4f62a8b82b55" providerId="LiveId" clId="{9834CB9A-FD01-4716-AF66-790608FDD33D}" dt="2021-10-31T08:30:10.681" v="0" actId="478"/>
          <ac:picMkLst>
            <pc:docMk/>
            <pc:sldMk cId="557181223" sldId="261"/>
            <ac:picMk id="3" creationId="{4CE52961-6C4D-4B06-A852-8E823D9CCEE2}"/>
          </ac:picMkLst>
        </pc:picChg>
        <pc:picChg chg="add mod modCrop">
          <ac:chgData name="" userId="bdae4f62a8b82b55" providerId="LiveId" clId="{9834CB9A-FD01-4716-AF66-790608FDD33D}" dt="2021-10-31T08:30:58.325" v="12" actId="14100"/>
          <ac:picMkLst>
            <pc:docMk/>
            <pc:sldMk cId="557181223" sldId="261"/>
            <ac:picMk id="4" creationId="{5F5C319B-9576-43DD-9141-C0E238F74613}"/>
          </ac:picMkLst>
        </pc:picChg>
      </pc:sldChg>
      <pc:sldChg chg="addSp delSp modSp">
        <pc:chgData name="" userId="bdae4f62a8b82b55" providerId="LiveId" clId="{9834CB9A-FD01-4716-AF66-790608FDD33D}" dt="2021-10-31T08:42:09.698" v="166" actId="1076"/>
        <pc:sldMkLst>
          <pc:docMk/>
          <pc:sldMk cId="3212722859" sldId="265"/>
        </pc:sldMkLst>
        <pc:picChg chg="add mod modCrop">
          <ac:chgData name="" userId="bdae4f62a8b82b55" providerId="LiveId" clId="{9834CB9A-FD01-4716-AF66-790608FDD33D}" dt="2021-10-31T08:42:09.698" v="166" actId="1076"/>
          <ac:picMkLst>
            <pc:docMk/>
            <pc:sldMk cId="3212722859" sldId="265"/>
            <ac:picMk id="3" creationId="{5C0B14F8-3B44-4B2E-80E9-D68884398BAD}"/>
          </ac:picMkLst>
        </pc:picChg>
        <pc:picChg chg="del">
          <ac:chgData name="" userId="bdae4f62a8b82b55" providerId="LiveId" clId="{9834CB9A-FD01-4716-AF66-790608FDD33D}" dt="2021-10-31T08:41:18.699" v="155" actId="478"/>
          <ac:picMkLst>
            <pc:docMk/>
            <pc:sldMk cId="3212722859" sldId="265"/>
            <ac:picMk id="6" creationId="{8E715388-CD64-4560-83D0-BCDF7F7047D0}"/>
          </ac:picMkLst>
        </pc:picChg>
        <pc:picChg chg="add mod">
          <ac:chgData name="" userId="bdae4f62a8b82b55" providerId="LiveId" clId="{9834CB9A-FD01-4716-AF66-790608FDD33D}" dt="2021-10-31T08:41:16.371" v="154" actId="1076"/>
          <ac:picMkLst>
            <pc:docMk/>
            <pc:sldMk cId="3212722859" sldId="265"/>
            <ac:picMk id="10" creationId="{06E6580B-AE65-44E5-866C-D1C38A83E1D0}"/>
          </ac:picMkLst>
        </pc:picChg>
        <pc:picChg chg="add mod">
          <ac:chgData name="" userId="bdae4f62a8b82b55" providerId="LiveId" clId="{9834CB9A-FD01-4716-AF66-790608FDD33D}" dt="2021-10-31T08:41:10.321" v="150" actId="1038"/>
          <ac:picMkLst>
            <pc:docMk/>
            <pc:sldMk cId="3212722859" sldId="265"/>
            <ac:picMk id="11" creationId="{BBA3BA74-FE68-44AC-946E-94FA5E1D8679}"/>
          </ac:picMkLst>
        </pc:picChg>
        <pc:picChg chg="del">
          <ac:chgData name="" userId="bdae4f62a8b82b55" providerId="LiveId" clId="{9834CB9A-FD01-4716-AF66-790608FDD33D}" dt="2021-10-31T08:40:38.018" v="118" actId="478"/>
          <ac:picMkLst>
            <pc:docMk/>
            <pc:sldMk cId="3212722859" sldId="265"/>
            <ac:picMk id="2050" creationId="{86B793E4-BBF3-4759-96AE-90C0C33B0708}"/>
          </ac:picMkLst>
        </pc:picChg>
        <pc:picChg chg="del">
          <ac:chgData name="" userId="bdae4f62a8b82b55" providerId="LiveId" clId="{9834CB9A-FD01-4716-AF66-790608FDD33D}" dt="2021-10-31T08:40:47.769" v="123" actId="478"/>
          <ac:picMkLst>
            <pc:docMk/>
            <pc:sldMk cId="3212722859" sldId="265"/>
            <ac:picMk id="2052" creationId="{9AAA721A-550F-4C20-BB5C-5BDDD30F90F1}"/>
          </ac:picMkLst>
        </pc:picChg>
      </pc:sldChg>
      <pc:sldChg chg="addSp delSp modSp">
        <pc:chgData name="" userId="bdae4f62a8b82b55" providerId="LiveId" clId="{9834CB9A-FD01-4716-AF66-790608FDD33D}" dt="2021-10-31T09:16:56.602" v="408" actId="14100"/>
        <pc:sldMkLst>
          <pc:docMk/>
          <pc:sldMk cId="4214283679" sldId="267"/>
        </pc:sldMkLst>
        <pc:spChg chg="mod">
          <ac:chgData name="" userId="bdae4f62a8b82b55" providerId="LiveId" clId="{9834CB9A-FD01-4716-AF66-790608FDD33D}" dt="2021-10-31T09:15:41.246" v="394" actId="20577"/>
          <ac:spMkLst>
            <pc:docMk/>
            <pc:sldMk cId="4214283679" sldId="267"/>
            <ac:spMk id="5" creationId="{3E610CAF-D6A3-4857-BC5A-469FC44AB2D8}"/>
          </ac:spMkLst>
        </pc:spChg>
        <pc:picChg chg="add del mod">
          <ac:chgData name="" userId="bdae4f62a8b82b55" providerId="LiveId" clId="{9834CB9A-FD01-4716-AF66-790608FDD33D}" dt="2021-10-31T09:16:19.313" v="402" actId="478"/>
          <ac:picMkLst>
            <pc:docMk/>
            <pc:sldMk cId="4214283679" sldId="267"/>
            <ac:picMk id="7" creationId="{3D60794C-0E6F-4BFD-84A6-61516618ADAF}"/>
          </ac:picMkLst>
        </pc:picChg>
        <pc:picChg chg="add del">
          <ac:chgData name="" userId="bdae4f62a8b82b55" providerId="LiveId" clId="{9834CB9A-FD01-4716-AF66-790608FDD33D}" dt="2021-10-31T09:15:45.632" v="395" actId="478"/>
          <ac:picMkLst>
            <pc:docMk/>
            <pc:sldMk cId="4214283679" sldId="267"/>
            <ac:picMk id="8" creationId="{FA1EC5CF-BD9E-4092-911E-A0AC38D479B3}"/>
          </ac:picMkLst>
        </pc:picChg>
        <pc:picChg chg="add mod">
          <ac:chgData name="" userId="bdae4f62a8b82b55" providerId="LiveId" clId="{9834CB9A-FD01-4716-AF66-790608FDD33D}" dt="2021-10-31T09:16:56.602" v="408" actId="14100"/>
          <ac:picMkLst>
            <pc:docMk/>
            <pc:sldMk cId="4214283679" sldId="267"/>
            <ac:picMk id="9" creationId="{4CEBC673-808A-461A-8CCD-300EE0F195B1}"/>
          </ac:picMkLst>
        </pc:picChg>
      </pc:sldChg>
      <pc:sldChg chg="addSp delSp modSp">
        <pc:chgData name="" userId="bdae4f62a8b82b55" providerId="LiveId" clId="{9834CB9A-FD01-4716-AF66-790608FDD33D}" dt="2021-10-31T09:09:09.447" v="176" actId="14100"/>
        <pc:sldMkLst>
          <pc:docMk/>
          <pc:sldMk cId="1963712269" sldId="271"/>
        </pc:sldMkLst>
        <pc:picChg chg="del">
          <ac:chgData name="" userId="bdae4f62a8b82b55" providerId="LiveId" clId="{9834CB9A-FD01-4716-AF66-790608FDD33D}" dt="2021-10-31T09:08:18.656" v="167" actId="478"/>
          <ac:picMkLst>
            <pc:docMk/>
            <pc:sldMk cId="1963712269" sldId="271"/>
            <ac:picMk id="3" creationId="{44B3D3A1-0E2E-476C-8338-70C96D342743}"/>
          </ac:picMkLst>
        </pc:picChg>
        <pc:picChg chg="add mod modCrop">
          <ac:chgData name="" userId="bdae4f62a8b82b55" providerId="LiveId" clId="{9834CB9A-FD01-4716-AF66-790608FDD33D}" dt="2021-10-31T09:09:09.447" v="176" actId="14100"/>
          <ac:picMkLst>
            <pc:docMk/>
            <pc:sldMk cId="1963712269" sldId="271"/>
            <ac:picMk id="4" creationId="{01CD20CF-6BF0-446F-BC0E-3377BA53F2C8}"/>
          </ac:picMkLst>
        </pc:picChg>
      </pc:sldChg>
      <pc:sldChg chg="addSp delSp modSp">
        <pc:chgData name="" userId="bdae4f62a8b82b55" providerId="LiveId" clId="{9834CB9A-FD01-4716-AF66-790608FDD33D}" dt="2021-10-31T09:11:52.631" v="235" actId="14100"/>
        <pc:sldMkLst>
          <pc:docMk/>
          <pc:sldMk cId="2349203438" sldId="272"/>
        </pc:sldMkLst>
        <pc:spChg chg="mod">
          <ac:chgData name="" userId="bdae4f62a8b82b55" providerId="LiveId" clId="{9834CB9A-FD01-4716-AF66-790608FDD33D}" dt="2021-10-31T09:09:47.436" v="184" actId="1076"/>
          <ac:spMkLst>
            <pc:docMk/>
            <pc:sldMk cId="2349203438" sldId="272"/>
            <ac:spMk id="10" creationId="{4B9A03BD-FB84-48A2-9DE8-DF0E5394B137}"/>
          </ac:spMkLst>
        </pc:spChg>
        <pc:spChg chg="add mod">
          <ac:chgData name="" userId="bdae4f62a8b82b55" providerId="LiveId" clId="{9834CB9A-FD01-4716-AF66-790608FDD33D}" dt="2021-10-31T09:11:32.269" v="231" actId="20577"/>
          <ac:spMkLst>
            <pc:docMk/>
            <pc:sldMk cId="2349203438" sldId="272"/>
            <ac:spMk id="19" creationId="{E117F94C-A191-4599-A2C6-A823BCA5A26E}"/>
          </ac:spMkLst>
        </pc:spChg>
        <pc:picChg chg="add mod">
          <ac:chgData name="" userId="bdae4f62a8b82b55" providerId="LiveId" clId="{9834CB9A-FD01-4716-AF66-790608FDD33D}" dt="2021-10-31T09:09:41.873" v="183" actId="14100"/>
          <ac:picMkLst>
            <pc:docMk/>
            <pc:sldMk cId="2349203438" sldId="272"/>
            <ac:picMk id="11" creationId="{83775B15-118D-4FF6-B19A-F5FBDCFD5E88}"/>
          </ac:picMkLst>
        </pc:picChg>
        <pc:picChg chg="del">
          <ac:chgData name="" userId="bdae4f62a8b82b55" providerId="LiveId" clId="{9834CB9A-FD01-4716-AF66-790608FDD33D}" dt="2021-10-31T09:09:29.486" v="177" actId="478"/>
          <ac:picMkLst>
            <pc:docMk/>
            <pc:sldMk cId="2349203438" sldId="272"/>
            <ac:picMk id="13" creationId="{6D8ADE36-3903-4FBE-9D07-484D460C1843}"/>
          </ac:picMkLst>
        </pc:picChg>
        <pc:picChg chg="del">
          <ac:chgData name="" userId="bdae4f62a8b82b55" providerId="LiveId" clId="{9834CB9A-FD01-4716-AF66-790608FDD33D}" dt="2021-10-31T09:10:17.925" v="186" actId="478"/>
          <ac:picMkLst>
            <pc:docMk/>
            <pc:sldMk cId="2349203438" sldId="272"/>
            <ac:picMk id="14" creationId="{EA0E0108-F642-433C-A8CA-4206EA4272B7}"/>
          </ac:picMkLst>
        </pc:picChg>
        <pc:picChg chg="del">
          <ac:chgData name="" userId="bdae4f62a8b82b55" providerId="LiveId" clId="{9834CB9A-FD01-4716-AF66-790608FDD33D}" dt="2021-10-31T09:10:42.151" v="194" actId="478"/>
          <ac:picMkLst>
            <pc:docMk/>
            <pc:sldMk cId="2349203438" sldId="272"/>
            <ac:picMk id="15" creationId="{5AA0F39E-E543-45ED-8078-92B9779AF00A}"/>
          </ac:picMkLst>
        </pc:picChg>
        <pc:picChg chg="add mod modCrop">
          <ac:chgData name="" userId="bdae4f62a8b82b55" providerId="LiveId" clId="{9834CB9A-FD01-4716-AF66-790608FDD33D}" dt="2021-10-31T09:10:38.296" v="193" actId="14100"/>
          <ac:picMkLst>
            <pc:docMk/>
            <pc:sldMk cId="2349203438" sldId="272"/>
            <ac:picMk id="17" creationId="{FB1E90D5-C5EA-4D48-943D-B28D5D76DE0D}"/>
          </ac:picMkLst>
        </pc:picChg>
        <pc:picChg chg="add mod">
          <ac:chgData name="" userId="bdae4f62a8b82b55" providerId="LiveId" clId="{9834CB9A-FD01-4716-AF66-790608FDD33D}" dt="2021-10-31T09:11:13.354" v="202" actId="14100"/>
          <ac:picMkLst>
            <pc:docMk/>
            <pc:sldMk cId="2349203438" sldId="272"/>
            <ac:picMk id="18" creationId="{878EBE70-AA20-413D-BCCD-42A30956E6F3}"/>
          </ac:picMkLst>
        </pc:picChg>
        <pc:picChg chg="add mod">
          <ac:chgData name="" userId="bdae4f62a8b82b55" providerId="LiveId" clId="{9834CB9A-FD01-4716-AF66-790608FDD33D}" dt="2021-10-31T09:11:52.631" v="235" actId="14100"/>
          <ac:picMkLst>
            <pc:docMk/>
            <pc:sldMk cId="2349203438" sldId="272"/>
            <ac:picMk id="20" creationId="{81D80C56-907F-473A-9F95-FA70B08D94AF}"/>
          </ac:picMkLst>
        </pc:picChg>
      </pc:sldChg>
      <pc:sldChg chg="addSp delSp modSp">
        <pc:chgData name="" userId="bdae4f62a8b82b55" providerId="LiveId" clId="{9834CB9A-FD01-4716-AF66-790608FDD33D}" dt="2021-10-31T09:13:17.942" v="244" actId="14100"/>
        <pc:sldMkLst>
          <pc:docMk/>
          <pc:sldMk cId="1961663616" sldId="273"/>
        </pc:sldMkLst>
        <pc:picChg chg="del">
          <ac:chgData name="" userId="bdae4f62a8b82b55" providerId="LiveId" clId="{9834CB9A-FD01-4716-AF66-790608FDD33D}" dt="2021-10-31T09:12:08.815" v="236" actId="478"/>
          <ac:picMkLst>
            <pc:docMk/>
            <pc:sldMk cId="1961663616" sldId="273"/>
            <ac:picMk id="7" creationId="{529830AE-FD51-4019-B909-86961AE75525}"/>
          </ac:picMkLst>
        </pc:picChg>
        <pc:picChg chg="add mod">
          <ac:chgData name="" userId="bdae4f62a8b82b55" providerId="LiveId" clId="{9834CB9A-FD01-4716-AF66-790608FDD33D}" dt="2021-10-31T09:12:14.978" v="239" actId="14100"/>
          <ac:picMkLst>
            <pc:docMk/>
            <pc:sldMk cId="1961663616" sldId="273"/>
            <ac:picMk id="8" creationId="{B1D7BA42-6C6A-4B0D-BE40-40251A9617CD}"/>
          </ac:picMkLst>
        </pc:picChg>
        <pc:picChg chg="del">
          <ac:chgData name="" userId="bdae4f62a8b82b55" providerId="LiveId" clId="{9834CB9A-FD01-4716-AF66-790608FDD33D}" dt="2021-10-31T09:12:17.478" v="240" actId="478"/>
          <ac:picMkLst>
            <pc:docMk/>
            <pc:sldMk cId="1961663616" sldId="273"/>
            <ac:picMk id="9" creationId="{C75CE3AA-7338-4BFA-81B8-70E56863E51B}"/>
          </ac:picMkLst>
        </pc:picChg>
        <pc:picChg chg="add mod">
          <ac:chgData name="" userId="bdae4f62a8b82b55" providerId="LiveId" clId="{9834CB9A-FD01-4716-AF66-790608FDD33D}" dt="2021-10-31T09:13:17.942" v="244" actId="14100"/>
          <ac:picMkLst>
            <pc:docMk/>
            <pc:sldMk cId="1961663616" sldId="273"/>
            <ac:picMk id="10" creationId="{2259A979-5879-4BCB-9263-6032D08B3CAA}"/>
          </ac:picMkLst>
        </pc:picChg>
      </pc:sldChg>
      <pc:sldChg chg="addSp delSp modSp">
        <pc:chgData name="" userId="bdae4f62a8b82b55" providerId="LiveId" clId="{9834CB9A-FD01-4716-AF66-790608FDD33D}" dt="2021-10-31T08:37:01.819" v="106" actId="1036"/>
        <pc:sldMkLst>
          <pc:docMk/>
          <pc:sldMk cId="124709022" sldId="276"/>
        </pc:sldMkLst>
        <pc:picChg chg="del">
          <ac:chgData name="" userId="bdae4f62a8b82b55" providerId="LiveId" clId="{9834CB9A-FD01-4716-AF66-790608FDD33D}" dt="2021-10-31T08:36:21.574" v="89" actId="478"/>
          <ac:picMkLst>
            <pc:docMk/>
            <pc:sldMk cId="124709022" sldId="276"/>
            <ac:picMk id="2" creationId="{BF66C124-4858-4F98-B9CC-FBE11F274187}"/>
          </ac:picMkLst>
        </pc:picChg>
        <pc:picChg chg="add del">
          <ac:chgData name="" userId="bdae4f62a8b82b55" providerId="LiveId" clId="{9834CB9A-FD01-4716-AF66-790608FDD33D}" dt="2021-10-31T08:36:08.803" v="85" actId="478"/>
          <ac:picMkLst>
            <pc:docMk/>
            <pc:sldMk cId="124709022" sldId="276"/>
            <ac:picMk id="8" creationId="{32F6CB9E-5DC5-4825-A479-E379AE549F6F}"/>
          </ac:picMkLst>
        </pc:picChg>
        <pc:picChg chg="del">
          <ac:chgData name="" userId="bdae4f62a8b82b55" providerId="LiveId" clId="{9834CB9A-FD01-4716-AF66-790608FDD33D}" dt="2021-10-31T08:36:30.294" v="92" actId="478"/>
          <ac:picMkLst>
            <pc:docMk/>
            <pc:sldMk cId="124709022" sldId="276"/>
            <ac:picMk id="9" creationId="{63EAC2D7-1166-4C72-80A6-79BCB5EB83D6}"/>
          </ac:picMkLst>
        </pc:picChg>
        <pc:picChg chg="add del mod">
          <ac:chgData name="" userId="bdae4f62a8b82b55" providerId="LiveId" clId="{9834CB9A-FD01-4716-AF66-790608FDD33D}" dt="2021-10-31T08:36:26.700" v="91" actId="1076"/>
          <ac:picMkLst>
            <pc:docMk/>
            <pc:sldMk cId="124709022" sldId="276"/>
            <ac:picMk id="1026" creationId="{968EF8F5-4174-4ED9-9570-BE0CB23032FA}"/>
          </ac:picMkLst>
        </pc:picChg>
        <pc:picChg chg="add mod">
          <ac:chgData name="" userId="bdae4f62a8b82b55" providerId="LiveId" clId="{9834CB9A-FD01-4716-AF66-790608FDD33D}" dt="2021-10-31T08:37:01.819" v="106" actId="1036"/>
          <ac:picMkLst>
            <pc:docMk/>
            <pc:sldMk cId="124709022" sldId="276"/>
            <ac:picMk id="1028" creationId="{C71C995B-73C3-4F74-8F1B-42314B26207F}"/>
          </ac:picMkLst>
        </pc:picChg>
      </pc:sldChg>
      <pc:sldChg chg="addSp delSp modSp">
        <pc:chgData name="" userId="bdae4f62a8b82b55" providerId="LiveId" clId="{9834CB9A-FD01-4716-AF66-790608FDD33D}" dt="2021-10-31T08:39:04.187" v="117" actId="14100"/>
        <pc:sldMkLst>
          <pc:docMk/>
          <pc:sldMk cId="1697432284" sldId="278"/>
        </pc:sldMkLst>
        <pc:picChg chg="del">
          <ac:chgData name="" userId="bdae4f62a8b82b55" providerId="LiveId" clId="{9834CB9A-FD01-4716-AF66-790608FDD33D}" dt="2021-10-31T08:37:35.631" v="107" actId="478"/>
          <ac:picMkLst>
            <pc:docMk/>
            <pc:sldMk cId="1697432284" sldId="278"/>
            <ac:picMk id="2" creationId="{4264B2FE-915C-44D7-836C-E5B58BEF4BD8}"/>
          </ac:picMkLst>
        </pc:picChg>
        <pc:picChg chg="add mod">
          <ac:chgData name="" userId="bdae4f62a8b82b55" providerId="LiveId" clId="{9834CB9A-FD01-4716-AF66-790608FDD33D}" dt="2021-10-31T08:37:43.960" v="111" actId="14100"/>
          <ac:picMkLst>
            <pc:docMk/>
            <pc:sldMk cId="1697432284" sldId="278"/>
            <ac:picMk id="6" creationId="{6D8B0A3C-5741-4EF9-BF0B-C98A13AC59B9}"/>
          </ac:picMkLst>
        </pc:picChg>
        <pc:picChg chg="add mod">
          <ac:chgData name="" userId="bdae4f62a8b82b55" providerId="LiveId" clId="{9834CB9A-FD01-4716-AF66-790608FDD33D}" dt="2021-10-31T08:39:04.187" v="117" actId="14100"/>
          <ac:picMkLst>
            <pc:docMk/>
            <pc:sldMk cId="1697432284" sldId="278"/>
            <ac:picMk id="8" creationId="{5395B5BF-C75B-4BBA-B620-B4B309FE82DB}"/>
          </ac:picMkLst>
        </pc:picChg>
        <pc:picChg chg="del">
          <ac:chgData name="" userId="bdae4f62a8b82b55" providerId="LiveId" clId="{9834CB9A-FD01-4716-AF66-790608FDD33D}" dt="2021-10-31T08:37:45.413" v="112" actId="478"/>
          <ac:picMkLst>
            <pc:docMk/>
            <pc:sldMk cId="1697432284" sldId="278"/>
            <ac:picMk id="1026" creationId="{A32BA9B8-5B49-4EDC-A2C3-2A7652A965BE}"/>
          </ac:picMkLst>
        </pc:picChg>
      </pc:sldChg>
      <pc:sldChg chg="addSp delSp modSp">
        <pc:chgData name="" userId="bdae4f62a8b82b55" providerId="LiveId" clId="{9834CB9A-FD01-4716-AF66-790608FDD33D}" dt="2021-10-31T09:14:37.160" v="291" actId="1076"/>
        <pc:sldMkLst>
          <pc:docMk/>
          <pc:sldMk cId="2127547026" sldId="281"/>
        </pc:sldMkLst>
        <pc:spChg chg="mod">
          <ac:chgData name="" userId="bdae4f62a8b82b55" providerId="LiveId" clId="{9834CB9A-FD01-4716-AF66-790608FDD33D}" dt="2021-10-31T09:13:26.579" v="246" actId="1076"/>
          <ac:spMkLst>
            <pc:docMk/>
            <pc:sldMk cId="2127547026" sldId="281"/>
            <ac:spMk id="6" creationId="{124F2FB5-7EE4-42F0-B5FF-4D2236312EA3}"/>
          </ac:spMkLst>
        </pc:spChg>
        <pc:spChg chg="add mod">
          <ac:chgData name="" userId="bdae4f62a8b82b55" providerId="LiveId" clId="{9834CB9A-FD01-4716-AF66-790608FDD33D}" dt="2021-10-31T09:14:37.160" v="291" actId="1076"/>
          <ac:spMkLst>
            <pc:docMk/>
            <pc:sldMk cId="2127547026" sldId="281"/>
            <ac:spMk id="7" creationId="{83E6B3F8-06F8-47FC-A6EC-C49BE12289F1}"/>
          </ac:spMkLst>
        </pc:spChg>
        <pc:picChg chg="add mod">
          <ac:chgData name="" userId="bdae4f62a8b82b55" providerId="LiveId" clId="{9834CB9A-FD01-4716-AF66-790608FDD33D}" dt="2021-10-31T09:14:27.457" v="288" actId="14100"/>
          <ac:picMkLst>
            <pc:docMk/>
            <pc:sldMk cId="2127547026" sldId="281"/>
            <ac:picMk id="5" creationId="{868F7A55-54A5-4804-94CC-FD3AB6232FD8}"/>
          </ac:picMkLst>
        </pc:picChg>
        <pc:picChg chg="del">
          <ac:chgData name="" userId="bdae4f62a8b82b55" providerId="LiveId" clId="{9834CB9A-FD01-4716-AF66-790608FDD33D}" dt="2021-10-31T09:13:22.910" v="245" actId="478"/>
          <ac:picMkLst>
            <pc:docMk/>
            <pc:sldMk cId="2127547026" sldId="281"/>
            <ac:picMk id="8" creationId="{4AE17561-2062-46DC-81D7-FCD7547614F4}"/>
          </ac:picMkLst>
        </pc:picChg>
        <pc:picChg chg="add mod">
          <ac:chgData name="" userId="bdae4f62a8b82b55" providerId="LiveId" clId="{9834CB9A-FD01-4716-AF66-790608FDD33D}" dt="2021-10-31T09:14:33.239" v="290" actId="14100"/>
          <ac:picMkLst>
            <pc:docMk/>
            <pc:sldMk cId="2127547026" sldId="281"/>
            <ac:picMk id="9" creationId="{E0F5F4AC-3637-4AD1-A59A-0C49A0ABC157}"/>
          </ac:picMkLst>
        </pc:picChg>
      </pc:sldChg>
      <pc:sldChg chg="addSp delSp modSp">
        <pc:chgData name="" userId="bdae4f62a8b82b55" providerId="LiveId" clId="{9834CB9A-FD01-4716-AF66-790608FDD33D}" dt="2021-10-31T09:21:15.077" v="566" actId="12"/>
        <pc:sldMkLst>
          <pc:docMk/>
          <pc:sldMk cId="1862988013" sldId="283"/>
        </pc:sldMkLst>
        <pc:spChg chg="mod">
          <ac:chgData name="" userId="bdae4f62a8b82b55" providerId="LiveId" clId="{9834CB9A-FD01-4716-AF66-790608FDD33D}" dt="2021-10-31T09:21:15.077" v="566" actId="12"/>
          <ac:spMkLst>
            <pc:docMk/>
            <pc:sldMk cId="1862988013" sldId="283"/>
            <ac:spMk id="4" creationId="{503160B9-823A-48A1-A4DB-6599AF56C43B}"/>
          </ac:spMkLst>
        </pc:spChg>
        <pc:spChg chg="mod">
          <ac:chgData name="" userId="bdae4f62a8b82b55" providerId="LiveId" clId="{9834CB9A-FD01-4716-AF66-790608FDD33D}" dt="2021-10-31T09:17:54.344" v="417" actId="20577"/>
          <ac:spMkLst>
            <pc:docMk/>
            <pc:sldMk cId="1862988013" sldId="283"/>
            <ac:spMk id="5" creationId="{3E610CAF-D6A3-4857-BC5A-469FC44AB2D8}"/>
          </ac:spMkLst>
        </pc:spChg>
        <pc:picChg chg="add mod">
          <ac:chgData name="" userId="bdae4f62a8b82b55" providerId="LiveId" clId="{9834CB9A-FD01-4716-AF66-790608FDD33D}" dt="2021-10-31T09:17:45.798" v="413" actId="14100"/>
          <ac:picMkLst>
            <pc:docMk/>
            <pc:sldMk cId="1862988013" sldId="283"/>
            <ac:picMk id="8" creationId="{9A78F35F-F19E-4A5A-A9F0-4F20EBC73C2B}"/>
          </ac:picMkLst>
        </pc:picChg>
        <pc:picChg chg="del">
          <ac:chgData name="" userId="bdae4f62a8b82b55" providerId="LiveId" clId="{9834CB9A-FD01-4716-AF66-790608FDD33D}" dt="2021-10-31T09:17:00.477" v="409" actId="478"/>
          <ac:picMkLst>
            <pc:docMk/>
            <pc:sldMk cId="1862988013" sldId="283"/>
            <ac:picMk id="10" creationId="{1ECF3307-780F-40A9-BD7F-E4EC4DBA76FC}"/>
          </ac:picMkLst>
        </pc:picChg>
      </pc:sldChg>
      <pc:sldChg chg="addSp modSp add ord">
        <pc:chgData name="" userId="bdae4f62a8b82b55" providerId="LiveId" clId="{9834CB9A-FD01-4716-AF66-790608FDD33D}" dt="2021-10-31T09:27:51.154" v="698" actId="14100"/>
        <pc:sldMkLst>
          <pc:docMk/>
          <pc:sldMk cId="436592650" sldId="285"/>
        </pc:sldMkLst>
        <pc:spChg chg="add mod">
          <ac:chgData name="" userId="bdae4f62a8b82b55" providerId="LiveId" clId="{9834CB9A-FD01-4716-AF66-790608FDD33D}" dt="2021-10-31T09:27:51.154" v="698" actId="14100"/>
          <ac:spMkLst>
            <pc:docMk/>
            <pc:sldMk cId="436592650" sldId="285"/>
            <ac:spMk id="2" creationId="{67C2DDE2-27FF-4614-8639-F063B5010F4E}"/>
          </ac:spMkLst>
        </pc:spChg>
      </pc:sldChg>
      <pc:sldChg chg="addSp modSp add">
        <pc:chgData name="" userId="bdae4f62a8b82b55" providerId="LiveId" clId="{9834CB9A-FD01-4716-AF66-790608FDD33D}" dt="2021-10-31T09:29:09.911" v="792" actId="20577"/>
        <pc:sldMkLst>
          <pc:docMk/>
          <pc:sldMk cId="418101495" sldId="286"/>
        </pc:sldMkLst>
        <pc:spChg chg="add mod">
          <ac:chgData name="" userId="bdae4f62a8b82b55" providerId="LiveId" clId="{9834CB9A-FD01-4716-AF66-790608FDD33D}" dt="2021-10-31T09:29:09.911" v="792" actId="20577"/>
          <ac:spMkLst>
            <pc:docMk/>
            <pc:sldMk cId="418101495" sldId="286"/>
            <ac:spMk id="2" creationId="{96580D06-7555-47AA-B286-93483AFA4B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0A5D3-047F-4F2F-B9BE-D60DC75F9BB1}" type="datetimeFigureOut">
              <a:rPr lang="en-IN" smtClean="0"/>
              <a:t>31-10-2021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D9906-F621-419B-BD2D-ADC7A888F537}" type="slidenum">
              <a:rPr lang="en-IN" smtClean="0"/>
              <a:t>‹#›</a:t>
            </a:fld>
            <a:endParaRPr lang="en-IN"/>
          </a:p>
        </p:txBody>
      </p:sp>
    </p:spTree>
    <p:extLst>
      <p:ext uri="{BB962C8B-B14F-4D97-AF65-F5344CB8AC3E}">
        <p14:creationId xmlns:p14="http://schemas.microsoft.com/office/powerpoint/2010/main" val="248157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AD9906-F621-419B-BD2D-ADC7A888F537}" type="slidenum">
              <a:rPr lang="en-IN" smtClean="0"/>
              <a:t>12</a:t>
            </a:fld>
            <a:endParaRPr lang="en-IN"/>
          </a:p>
        </p:txBody>
      </p:sp>
    </p:spTree>
    <p:extLst>
      <p:ext uri="{BB962C8B-B14F-4D97-AF65-F5344CB8AC3E}">
        <p14:creationId xmlns:p14="http://schemas.microsoft.com/office/powerpoint/2010/main" val="3096917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4EA9-150D-4DAB-A8D1-E0C4F213C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7D2629-0319-4DDC-9014-960E375A4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507955-7E76-42DB-87F3-AF83C1ABB900}"/>
              </a:ext>
            </a:extLst>
          </p:cNvPr>
          <p:cNvSpPr>
            <a:spLocks noGrp="1"/>
          </p:cNvSpPr>
          <p:nvPr>
            <p:ph type="dt" sz="half" idx="10"/>
          </p:nvPr>
        </p:nvSpPr>
        <p:spPr/>
        <p:txBody>
          <a:bodyPr/>
          <a:lstStyle/>
          <a:p>
            <a:fld id="{5528A6EE-D193-4721-B179-6CF9BC5111BE}" type="datetimeFigureOut">
              <a:rPr lang="en-IN" smtClean="0"/>
              <a:t>31-10-2021</a:t>
            </a:fld>
            <a:endParaRPr lang="en-IN"/>
          </a:p>
        </p:txBody>
      </p:sp>
      <p:sp>
        <p:nvSpPr>
          <p:cNvPr id="5" name="Footer Placeholder 4">
            <a:extLst>
              <a:ext uri="{FF2B5EF4-FFF2-40B4-BE49-F238E27FC236}">
                <a16:creationId xmlns:a16="http://schemas.microsoft.com/office/drawing/2014/main" id="{5E7EB111-E594-4479-A119-4937E33BC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EA332-B983-4C23-AC31-7F3102287EB2}"/>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97819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5973-AA54-46E0-833E-7665C77F1B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B4D401-09CA-40D8-9F61-906DA83723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EE127-9EF8-413E-AAC3-A37A5A382014}"/>
              </a:ext>
            </a:extLst>
          </p:cNvPr>
          <p:cNvSpPr>
            <a:spLocks noGrp="1"/>
          </p:cNvSpPr>
          <p:nvPr>
            <p:ph type="dt" sz="half" idx="10"/>
          </p:nvPr>
        </p:nvSpPr>
        <p:spPr/>
        <p:txBody>
          <a:bodyPr/>
          <a:lstStyle/>
          <a:p>
            <a:fld id="{5528A6EE-D193-4721-B179-6CF9BC5111BE}" type="datetimeFigureOut">
              <a:rPr lang="en-IN" smtClean="0"/>
              <a:t>31-10-2021</a:t>
            </a:fld>
            <a:endParaRPr lang="en-IN"/>
          </a:p>
        </p:txBody>
      </p:sp>
      <p:sp>
        <p:nvSpPr>
          <p:cNvPr id="5" name="Footer Placeholder 4">
            <a:extLst>
              <a:ext uri="{FF2B5EF4-FFF2-40B4-BE49-F238E27FC236}">
                <a16:creationId xmlns:a16="http://schemas.microsoft.com/office/drawing/2014/main" id="{AFB8CACC-7321-4FFF-95DB-6F0DECBC89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9D01C-6688-4227-A5F3-89BF26D68082}"/>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9273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3FD2D4-151E-4E55-A45A-335CD90566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AC8B51-76E3-43D6-9C84-A09B7422BB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21AB6-C6D7-47B7-8599-3B47BCD69119}"/>
              </a:ext>
            </a:extLst>
          </p:cNvPr>
          <p:cNvSpPr>
            <a:spLocks noGrp="1"/>
          </p:cNvSpPr>
          <p:nvPr>
            <p:ph type="dt" sz="half" idx="10"/>
          </p:nvPr>
        </p:nvSpPr>
        <p:spPr/>
        <p:txBody>
          <a:bodyPr/>
          <a:lstStyle/>
          <a:p>
            <a:fld id="{5528A6EE-D193-4721-B179-6CF9BC5111BE}" type="datetimeFigureOut">
              <a:rPr lang="en-IN" smtClean="0"/>
              <a:t>31-10-2021</a:t>
            </a:fld>
            <a:endParaRPr lang="en-IN"/>
          </a:p>
        </p:txBody>
      </p:sp>
      <p:sp>
        <p:nvSpPr>
          <p:cNvPr id="5" name="Footer Placeholder 4">
            <a:extLst>
              <a:ext uri="{FF2B5EF4-FFF2-40B4-BE49-F238E27FC236}">
                <a16:creationId xmlns:a16="http://schemas.microsoft.com/office/drawing/2014/main" id="{05F5B1AB-8073-4B7A-B790-906B78EEF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B16D7B-6024-4C99-97C3-0F8C5F6DD0CA}"/>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411393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BFE7-09EC-42D6-9571-42751B50AD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55DEF9-98B6-4760-AE12-18411287A6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0B839-F0E9-43C7-B06E-07C197405DED}"/>
              </a:ext>
            </a:extLst>
          </p:cNvPr>
          <p:cNvSpPr>
            <a:spLocks noGrp="1"/>
          </p:cNvSpPr>
          <p:nvPr>
            <p:ph type="dt" sz="half" idx="10"/>
          </p:nvPr>
        </p:nvSpPr>
        <p:spPr/>
        <p:txBody>
          <a:bodyPr/>
          <a:lstStyle/>
          <a:p>
            <a:fld id="{5528A6EE-D193-4721-B179-6CF9BC5111BE}" type="datetimeFigureOut">
              <a:rPr lang="en-IN" smtClean="0"/>
              <a:t>31-10-2021</a:t>
            </a:fld>
            <a:endParaRPr lang="en-IN"/>
          </a:p>
        </p:txBody>
      </p:sp>
      <p:sp>
        <p:nvSpPr>
          <p:cNvPr id="5" name="Footer Placeholder 4">
            <a:extLst>
              <a:ext uri="{FF2B5EF4-FFF2-40B4-BE49-F238E27FC236}">
                <a16:creationId xmlns:a16="http://schemas.microsoft.com/office/drawing/2014/main" id="{12512445-680C-477C-9EFD-A770E2CF0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C92B9-9FA9-427D-99FA-1B11F59B0225}"/>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168783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D77E-B436-4957-A4C9-803469D2F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E14621-6746-46B4-9AD4-D1FB034CF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75A3E86-94E4-40B5-861D-28816D351DB2}"/>
              </a:ext>
            </a:extLst>
          </p:cNvPr>
          <p:cNvSpPr>
            <a:spLocks noGrp="1"/>
          </p:cNvSpPr>
          <p:nvPr>
            <p:ph type="dt" sz="half" idx="10"/>
          </p:nvPr>
        </p:nvSpPr>
        <p:spPr/>
        <p:txBody>
          <a:bodyPr/>
          <a:lstStyle/>
          <a:p>
            <a:fld id="{5528A6EE-D193-4721-B179-6CF9BC5111BE}" type="datetimeFigureOut">
              <a:rPr lang="en-IN" smtClean="0"/>
              <a:t>31-10-2021</a:t>
            </a:fld>
            <a:endParaRPr lang="en-IN"/>
          </a:p>
        </p:txBody>
      </p:sp>
      <p:sp>
        <p:nvSpPr>
          <p:cNvPr id="5" name="Footer Placeholder 4">
            <a:extLst>
              <a:ext uri="{FF2B5EF4-FFF2-40B4-BE49-F238E27FC236}">
                <a16:creationId xmlns:a16="http://schemas.microsoft.com/office/drawing/2014/main" id="{4DA08AAA-F6BD-4F5F-AF3D-3C674D8B3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F70BF-A1D4-4E40-ABF2-FDA105496798}"/>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259827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CC9F-0AF8-4D76-908D-751D9B0A84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05BDC-C99E-4DA9-9980-B65C11A941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01FF1C-4503-42E0-8F34-D6DBF5946F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0D0BED-E177-4D42-8196-1C2C0A0D8455}"/>
              </a:ext>
            </a:extLst>
          </p:cNvPr>
          <p:cNvSpPr>
            <a:spLocks noGrp="1"/>
          </p:cNvSpPr>
          <p:nvPr>
            <p:ph type="dt" sz="half" idx="10"/>
          </p:nvPr>
        </p:nvSpPr>
        <p:spPr/>
        <p:txBody>
          <a:bodyPr/>
          <a:lstStyle/>
          <a:p>
            <a:fld id="{5528A6EE-D193-4721-B179-6CF9BC5111BE}" type="datetimeFigureOut">
              <a:rPr lang="en-IN" smtClean="0"/>
              <a:t>31-10-2021</a:t>
            </a:fld>
            <a:endParaRPr lang="en-IN"/>
          </a:p>
        </p:txBody>
      </p:sp>
      <p:sp>
        <p:nvSpPr>
          <p:cNvPr id="6" name="Footer Placeholder 5">
            <a:extLst>
              <a:ext uri="{FF2B5EF4-FFF2-40B4-BE49-F238E27FC236}">
                <a16:creationId xmlns:a16="http://schemas.microsoft.com/office/drawing/2014/main" id="{C704FB90-A0EE-4136-B00F-333B52BC3E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298B82-2D13-4EF0-84C0-3EE6DC1CD90C}"/>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87763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593F-A9FA-436D-944A-421E57FF31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9D2A9E-1A36-4C8D-85BB-2E927BE8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092B29-C5B8-4B3A-A11E-0AD5486DF0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BBC670-369D-4A3C-97D1-A6350D6C2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3A19EF-FFC6-448B-873D-B34B61C4AF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745AC9-7346-4602-8631-F48DFBAEC5BE}"/>
              </a:ext>
            </a:extLst>
          </p:cNvPr>
          <p:cNvSpPr>
            <a:spLocks noGrp="1"/>
          </p:cNvSpPr>
          <p:nvPr>
            <p:ph type="dt" sz="half" idx="10"/>
          </p:nvPr>
        </p:nvSpPr>
        <p:spPr/>
        <p:txBody>
          <a:bodyPr/>
          <a:lstStyle/>
          <a:p>
            <a:fld id="{5528A6EE-D193-4721-B179-6CF9BC5111BE}" type="datetimeFigureOut">
              <a:rPr lang="en-IN" smtClean="0"/>
              <a:t>31-10-2021</a:t>
            </a:fld>
            <a:endParaRPr lang="en-IN"/>
          </a:p>
        </p:txBody>
      </p:sp>
      <p:sp>
        <p:nvSpPr>
          <p:cNvPr id="8" name="Footer Placeholder 7">
            <a:extLst>
              <a:ext uri="{FF2B5EF4-FFF2-40B4-BE49-F238E27FC236}">
                <a16:creationId xmlns:a16="http://schemas.microsoft.com/office/drawing/2014/main" id="{BCEB0937-31DC-4049-B94F-7FA0C9404F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9362F7-D095-4D64-AEDF-E96671EAA126}"/>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48595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F026-D194-455C-834F-67AD60D2C8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50C4AF-A6AD-481E-AAD0-66FC4155A173}"/>
              </a:ext>
            </a:extLst>
          </p:cNvPr>
          <p:cNvSpPr>
            <a:spLocks noGrp="1"/>
          </p:cNvSpPr>
          <p:nvPr>
            <p:ph type="dt" sz="half" idx="10"/>
          </p:nvPr>
        </p:nvSpPr>
        <p:spPr/>
        <p:txBody>
          <a:bodyPr/>
          <a:lstStyle/>
          <a:p>
            <a:fld id="{5528A6EE-D193-4721-B179-6CF9BC5111BE}" type="datetimeFigureOut">
              <a:rPr lang="en-IN" smtClean="0"/>
              <a:t>31-10-2021</a:t>
            </a:fld>
            <a:endParaRPr lang="en-IN"/>
          </a:p>
        </p:txBody>
      </p:sp>
      <p:sp>
        <p:nvSpPr>
          <p:cNvPr id="4" name="Footer Placeholder 3">
            <a:extLst>
              <a:ext uri="{FF2B5EF4-FFF2-40B4-BE49-F238E27FC236}">
                <a16:creationId xmlns:a16="http://schemas.microsoft.com/office/drawing/2014/main" id="{4996EBBD-35F3-44C0-9A41-7D616B12A3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1443CF-CEE4-414E-9B70-1FCE4529D630}"/>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132647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180FB-02D9-41E4-8D5B-4C12E2033F3E}"/>
              </a:ext>
            </a:extLst>
          </p:cNvPr>
          <p:cNvSpPr>
            <a:spLocks noGrp="1"/>
          </p:cNvSpPr>
          <p:nvPr>
            <p:ph type="dt" sz="half" idx="10"/>
          </p:nvPr>
        </p:nvSpPr>
        <p:spPr/>
        <p:txBody>
          <a:bodyPr/>
          <a:lstStyle/>
          <a:p>
            <a:fld id="{5528A6EE-D193-4721-B179-6CF9BC5111BE}" type="datetimeFigureOut">
              <a:rPr lang="en-IN" smtClean="0"/>
              <a:t>31-10-2021</a:t>
            </a:fld>
            <a:endParaRPr lang="en-IN"/>
          </a:p>
        </p:txBody>
      </p:sp>
      <p:sp>
        <p:nvSpPr>
          <p:cNvPr id="3" name="Footer Placeholder 2">
            <a:extLst>
              <a:ext uri="{FF2B5EF4-FFF2-40B4-BE49-F238E27FC236}">
                <a16:creationId xmlns:a16="http://schemas.microsoft.com/office/drawing/2014/main" id="{96B4B94E-E095-41EB-835C-76F4CC89FB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9D1945-81F7-4A63-88EC-0F5BE36F5269}"/>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298582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3033E-D599-410C-A687-E9B527D95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5830AA-E54B-4960-A5CC-9AB7A75CF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278A8A-6524-4093-A0A8-A727870FC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1B4A6D-B6C1-4EE4-BED3-456DB20C20F8}"/>
              </a:ext>
            </a:extLst>
          </p:cNvPr>
          <p:cNvSpPr>
            <a:spLocks noGrp="1"/>
          </p:cNvSpPr>
          <p:nvPr>
            <p:ph type="dt" sz="half" idx="10"/>
          </p:nvPr>
        </p:nvSpPr>
        <p:spPr/>
        <p:txBody>
          <a:bodyPr/>
          <a:lstStyle/>
          <a:p>
            <a:fld id="{5528A6EE-D193-4721-B179-6CF9BC5111BE}" type="datetimeFigureOut">
              <a:rPr lang="en-IN" smtClean="0"/>
              <a:t>31-10-2021</a:t>
            </a:fld>
            <a:endParaRPr lang="en-IN"/>
          </a:p>
        </p:txBody>
      </p:sp>
      <p:sp>
        <p:nvSpPr>
          <p:cNvPr id="6" name="Footer Placeholder 5">
            <a:extLst>
              <a:ext uri="{FF2B5EF4-FFF2-40B4-BE49-F238E27FC236}">
                <a16:creationId xmlns:a16="http://schemas.microsoft.com/office/drawing/2014/main" id="{80FEB375-1778-4DC0-A36B-7F1C4DF99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DCB27A-59C6-4DC6-853C-59534C5C5E7F}"/>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43247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C60D-5E76-430B-ABC6-2C4B6FE18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8121B7-C2C5-445D-A1EE-4AC3C635C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D5F849-C4C0-4A46-BC9D-1891971C3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BFD8C6-14F5-465A-AA01-CC808B337F1B}"/>
              </a:ext>
            </a:extLst>
          </p:cNvPr>
          <p:cNvSpPr>
            <a:spLocks noGrp="1"/>
          </p:cNvSpPr>
          <p:nvPr>
            <p:ph type="dt" sz="half" idx="10"/>
          </p:nvPr>
        </p:nvSpPr>
        <p:spPr/>
        <p:txBody>
          <a:bodyPr/>
          <a:lstStyle/>
          <a:p>
            <a:fld id="{5528A6EE-D193-4721-B179-6CF9BC5111BE}" type="datetimeFigureOut">
              <a:rPr lang="en-IN" smtClean="0"/>
              <a:t>31-10-2021</a:t>
            </a:fld>
            <a:endParaRPr lang="en-IN"/>
          </a:p>
        </p:txBody>
      </p:sp>
      <p:sp>
        <p:nvSpPr>
          <p:cNvPr id="6" name="Footer Placeholder 5">
            <a:extLst>
              <a:ext uri="{FF2B5EF4-FFF2-40B4-BE49-F238E27FC236}">
                <a16:creationId xmlns:a16="http://schemas.microsoft.com/office/drawing/2014/main" id="{9A87C9C8-6C66-45F5-BA5A-4D44C481FC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01579-460A-472F-9FD2-39D249DE5EB5}"/>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272025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2B70CC-3D76-4AAF-BA30-73CB1F5E2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CE1A23-DCD2-410C-A28D-0D155775E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46F7C-982F-4985-8BC4-698A8EEB0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8A6EE-D193-4721-B179-6CF9BC5111BE}" type="datetimeFigureOut">
              <a:rPr lang="en-IN" smtClean="0"/>
              <a:t>31-10-2021</a:t>
            </a:fld>
            <a:endParaRPr lang="en-IN"/>
          </a:p>
        </p:txBody>
      </p:sp>
      <p:sp>
        <p:nvSpPr>
          <p:cNvPr id="5" name="Footer Placeholder 4">
            <a:extLst>
              <a:ext uri="{FF2B5EF4-FFF2-40B4-BE49-F238E27FC236}">
                <a16:creationId xmlns:a16="http://schemas.microsoft.com/office/drawing/2014/main" id="{86A12CB5-A32F-440B-B2BD-F59AB2820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CE4091-87E4-4E44-919D-059F2397F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EDB1F-5C91-47F1-B13D-AB233A4A4AA7}" type="slidenum">
              <a:rPr lang="en-IN" smtClean="0"/>
              <a:t>‹#›</a:t>
            </a:fld>
            <a:endParaRPr lang="en-IN"/>
          </a:p>
        </p:txBody>
      </p:sp>
    </p:spTree>
    <p:extLst>
      <p:ext uri="{BB962C8B-B14F-4D97-AF65-F5344CB8AC3E}">
        <p14:creationId xmlns:p14="http://schemas.microsoft.com/office/powerpoint/2010/main" val="143441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63841D-659D-4C8B-8BCF-837849F2D7E5}"/>
              </a:ext>
            </a:extLst>
          </p:cNvPr>
          <p:cNvSpPr txBox="1"/>
          <p:nvPr/>
        </p:nvSpPr>
        <p:spPr>
          <a:xfrm>
            <a:off x="3634154" y="154744"/>
            <a:ext cx="4923692" cy="707886"/>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PROBLEM STATEMENT </a:t>
            </a:r>
            <a:endParaRPr lang="en-IN" sz="4000" dirty="0"/>
          </a:p>
        </p:txBody>
      </p:sp>
      <p:sp>
        <p:nvSpPr>
          <p:cNvPr id="3" name="TextBox 2">
            <a:extLst>
              <a:ext uri="{FF2B5EF4-FFF2-40B4-BE49-F238E27FC236}">
                <a16:creationId xmlns:a16="http://schemas.microsoft.com/office/drawing/2014/main" id="{FA87E4A3-F8EE-4697-B9F6-7B78FFCDB349}"/>
              </a:ext>
            </a:extLst>
          </p:cNvPr>
          <p:cNvSpPr txBox="1"/>
          <p:nvPr/>
        </p:nvSpPr>
        <p:spPr>
          <a:xfrm>
            <a:off x="211015" y="1095793"/>
            <a:ext cx="11980985" cy="2308324"/>
          </a:xfrm>
          <a:prstGeom prst="rect">
            <a:avLst/>
          </a:prstGeom>
          <a:noFill/>
        </p:spPr>
        <p:txBody>
          <a:bodyPr wrap="square" rtlCol="0">
            <a:spAutoFit/>
          </a:bodyPr>
          <a:lstStyle/>
          <a:p>
            <a:pPr algn="just"/>
            <a:r>
              <a:rPr lang="en-IN" dirty="0"/>
              <a:t>Anyone who has booked a flight ticket knows how unexpectedly the prices vary. The cheapest available ticket on a given flight gets more and less expensive over time. This usually happens as an attempt to maximize revenue based on -</a:t>
            </a:r>
          </a:p>
          <a:p>
            <a:pPr algn="just"/>
            <a:r>
              <a:rPr lang="en-IN" dirty="0"/>
              <a:t>1. Time of purchase patterns (making sure last-minute purchases are expensive)</a:t>
            </a:r>
          </a:p>
          <a:p>
            <a:pPr algn="just"/>
            <a:r>
              <a:rPr lang="en-IN" dirty="0"/>
              <a:t> </a:t>
            </a:r>
          </a:p>
          <a:p>
            <a:pPr algn="just"/>
            <a:r>
              <a:rPr lang="en-IN" dirty="0"/>
              <a:t>2. Keeping the flight as full as they want it (raising prices on a flight which is filling up in order </a:t>
            </a:r>
          </a:p>
          <a:p>
            <a:pPr algn="just"/>
            <a:r>
              <a:rPr lang="en-IN" dirty="0"/>
              <a:t>to reduce sales and hold back inventory for those expensive last-minute expensive </a:t>
            </a:r>
          </a:p>
          <a:p>
            <a:pPr algn="just"/>
            <a:r>
              <a:rPr lang="en-IN" dirty="0"/>
              <a:t>purchases)</a:t>
            </a:r>
          </a:p>
          <a:p>
            <a:pPr algn="just"/>
            <a:endParaRPr lang="en-IN" dirty="0"/>
          </a:p>
        </p:txBody>
      </p:sp>
      <p:sp>
        <p:nvSpPr>
          <p:cNvPr id="4" name="TextBox 3">
            <a:extLst>
              <a:ext uri="{FF2B5EF4-FFF2-40B4-BE49-F238E27FC236}">
                <a16:creationId xmlns:a16="http://schemas.microsoft.com/office/drawing/2014/main" id="{FCFBFA7F-02E9-46BF-80D2-9B63CA3069CE}"/>
              </a:ext>
            </a:extLst>
          </p:cNvPr>
          <p:cNvSpPr txBox="1"/>
          <p:nvPr/>
        </p:nvSpPr>
        <p:spPr>
          <a:xfrm>
            <a:off x="2677550" y="3075057"/>
            <a:ext cx="6836899" cy="707886"/>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PROBLEM UNDERSTANDING </a:t>
            </a:r>
            <a:endParaRPr lang="en-IN" sz="4000" dirty="0"/>
          </a:p>
        </p:txBody>
      </p:sp>
      <p:sp>
        <p:nvSpPr>
          <p:cNvPr id="5" name="Rectangle 4">
            <a:extLst>
              <a:ext uri="{FF2B5EF4-FFF2-40B4-BE49-F238E27FC236}">
                <a16:creationId xmlns:a16="http://schemas.microsoft.com/office/drawing/2014/main" id="{78FA74E3-A8B8-4EEE-8AB3-03E509F5281B}"/>
              </a:ext>
            </a:extLst>
          </p:cNvPr>
          <p:cNvSpPr/>
          <p:nvPr/>
        </p:nvSpPr>
        <p:spPr>
          <a:xfrm>
            <a:off x="412651" y="4100513"/>
            <a:ext cx="11366695" cy="1711366"/>
          </a:xfrm>
          <a:prstGeom prst="rect">
            <a:avLst/>
          </a:prstGeom>
        </p:spPr>
        <p:txBody>
          <a:bodyPr wrap="square">
            <a:spAutoFit/>
          </a:bodyPr>
          <a:lstStyle/>
          <a:p>
            <a:pPr>
              <a:lnSpc>
                <a:spcPct val="150000"/>
              </a:lnSpc>
            </a:pPr>
            <a:r>
              <a:rPr lang="en-IN" dirty="0"/>
              <a:t>As we know covid 19 has impacted the market and we have seen changes in customer demands and behaviour. Since covid has impacted the economy badly so have seen significant changes in airline industry. Machine learning model will help customer to identify the airline fare pattern to gain maximum saving while booking the airline ticket.</a:t>
            </a:r>
          </a:p>
          <a:p>
            <a:pPr>
              <a:lnSpc>
                <a:spcPct val="150000"/>
              </a:lnSpc>
            </a:pPr>
            <a:endParaRPr lang="en-IN" dirty="0"/>
          </a:p>
        </p:txBody>
      </p:sp>
    </p:spTree>
    <p:extLst>
      <p:ext uri="{BB962C8B-B14F-4D97-AF65-F5344CB8AC3E}">
        <p14:creationId xmlns:p14="http://schemas.microsoft.com/office/powerpoint/2010/main" val="599359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33558" y="148210"/>
            <a:ext cx="7050453" cy="1096903"/>
          </a:xfrm>
          <a:prstGeom prst="rect">
            <a:avLst/>
          </a:prstGeom>
        </p:spPr>
        <p:txBody>
          <a:bodyPr wrap="square">
            <a:spAutoFit/>
          </a:bodyPr>
          <a:lstStyle/>
          <a:p>
            <a:pPr marL="285750" indent="-285750">
              <a:buFont typeface="Wingdings" panose="05000000000000000000" pitchFamily="2" charset="2"/>
              <a:buChar char="Ø"/>
            </a:pPr>
            <a:r>
              <a:rPr lang="en-US" sz="2400" b="1" dirty="0"/>
              <a:t>Principal Components Analysis</a:t>
            </a:r>
          </a:p>
          <a:p>
            <a:pPr>
              <a:lnSpc>
                <a:spcPct val="200000"/>
              </a:lnSpc>
            </a:pPr>
            <a:endParaRPr lang="en-US" sz="2400" b="1" dirty="0"/>
          </a:p>
        </p:txBody>
      </p:sp>
      <p:pic>
        <p:nvPicPr>
          <p:cNvPr id="4" name="Picture 3">
            <a:extLst>
              <a:ext uri="{FF2B5EF4-FFF2-40B4-BE49-F238E27FC236}">
                <a16:creationId xmlns:a16="http://schemas.microsoft.com/office/drawing/2014/main" id="{0D354685-8EFB-4AA3-9BFB-48FD9F6CBFB1}"/>
              </a:ext>
            </a:extLst>
          </p:cNvPr>
          <p:cNvPicPr>
            <a:picLocks noChangeAspect="1"/>
          </p:cNvPicPr>
          <p:nvPr/>
        </p:nvPicPr>
        <p:blipFill rotWithShape="1">
          <a:blip r:embed="rId2"/>
          <a:srcRect l="22731" t="36918" r="50000" b="36198"/>
          <a:stretch/>
        </p:blipFill>
        <p:spPr>
          <a:xfrm>
            <a:off x="103931" y="707211"/>
            <a:ext cx="4636880" cy="4286820"/>
          </a:xfrm>
          <a:prstGeom prst="rect">
            <a:avLst/>
          </a:prstGeom>
        </p:spPr>
      </p:pic>
      <p:pic>
        <p:nvPicPr>
          <p:cNvPr id="7" name="Picture 6">
            <a:extLst>
              <a:ext uri="{FF2B5EF4-FFF2-40B4-BE49-F238E27FC236}">
                <a16:creationId xmlns:a16="http://schemas.microsoft.com/office/drawing/2014/main" id="{B90C4979-9BFC-4C7A-8A41-8A9438FA00F6}"/>
              </a:ext>
            </a:extLst>
          </p:cNvPr>
          <p:cNvPicPr>
            <a:picLocks noChangeAspect="1"/>
          </p:cNvPicPr>
          <p:nvPr/>
        </p:nvPicPr>
        <p:blipFill rotWithShape="1">
          <a:blip r:embed="rId3"/>
          <a:srcRect l="22962" t="56619" r="41384" b="37225"/>
          <a:stretch/>
        </p:blipFill>
        <p:spPr>
          <a:xfrm>
            <a:off x="103931" y="5401994"/>
            <a:ext cx="11654510" cy="1307796"/>
          </a:xfrm>
          <a:prstGeom prst="rect">
            <a:avLst/>
          </a:prstGeom>
        </p:spPr>
      </p:pic>
      <p:pic>
        <p:nvPicPr>
          <p:cNvPr id="3074" name="Picture 2">
            <a:extLst>
              <a:ext uri="{FF2B5EF4-FFF2-40B4-BE49-F238E27FC236}">
                <a16:creationId xmlns:a16="http://schemas.microsoft.com/office/drawing/2014/main" id="{BC5588C3-A8C8-495B-95B8-253A30FF1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810" y="480139"/>
            <a:ext cx="7017631" cy="4513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9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33559" y="148210"/>
            <a:ext cx="3099695" cy="1466235"/>
          </a:xfrm>
          <a:prstGeom prst="rect">
            <a:avLst/>
          </a:prstGeom>
        </p:spPr>
        <p:txBody>
          <a:bodyPr wrap="none">
            <a:spAutoFit/>
          </a:bodyPr>
          <a:lstStyle/>
          <a:p>
            <a:pPr marL="285750" indent="-285750">
              <a:lnSpc>
                <a:spcPct val="200000"/>
              </a:lnSpc>
              <a:buFont typeface="Wingdings" panose="05000000000000000000" pitchFamily="2" charset="2"/>
              <a:buChar char="Ø"/>
            </a:pPr>
            <a:r>
              <a:rPr lang="en-US" sz="2400" b="1" dirty="0"/>
              <a:t>Model Development</a:t>
            </a:r>
          </a:p>
          <a:p>
            <a:pPr>
              <a:lnSpc>
                <a:spcPct val="200000"/>
              </a:lnSpc>
            </a:pPr>
            <a:endParaRPr lang="en-US" sz="2400" b="1" dirty="0"/>
          </a:p>
        </p:txBody>
      </p:sp>
      <p:pic>
        <p:nvPicPr>
          <p:cNvPr id="4" name="Picture 3">
            <a:extLst>
              <a:ext uri="{FF2B5EF4-FFF2-40B4-BE49-F238E27FC236}">
                <a16:creationId xmlns:a16="http://schemas.microsoft.com/office/drawing/2014/main" id="{01CD20CF-6BF0-446F-BC0E-3377BA53F2C8}"/>
              </a:ext>
            </a:extLst>
          </p:cNvPr>
          <p:cNvPicPr>
            <a:picLocks noChangeAspect="1"/>
          </p:cNvPicPr>
          <p:nvPr/>
        </p:nvPicPr>
        <p:blipFill rotWithShape="1">
          <a:blip r:embed="rId2"/>
          <a:srcRect l="25731" t="27476" r="23154" b="21217"/>
          <a:stretch/>
        </p:blipFill>
        <p:spPr>
          <a:xfrm>
            <a:off x="787791" y="1012874"/>
            <a:ext cx="10970649" cy="5696915"/>
          </a:xfrm>
          <a:prstGeom prst="rect">
            <a:avLst/>
          </a:prstGeom>
        </p:spPr>
      </p:pic>
    </p:spTree>
    <p:extLst>
      <p:ext uri="{BB962C8B-B14F-4D97-AF65-F5344CB8AC3E}">
        <p14:creationId xmlns:p14="http://schemas.microsoft.com/office/powerpoint/2010/main" val="1963712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73213" y="82797"/>
            <a:ext cx="2796663" cy="461665"/>
          </a:xfrm>
          <a:prstGeom prst="rect">
            <a:avLst/>
          </a:prstGeom>
        </p:spPr>
        <p:txBody>
          <a:bodyPr wrap="none">
            <a:spAutoFit/>
          </a:bodyPr>
          <a:lstStyle/>
          <a:p>
            <a:pPr marL="285750" indent="-285750">
              <a:buFont typeface="Wingdings" panose="05000000000000000000" pitchFamily="2" charset="2"/>
              <a:buChar char="Ø"/>
            </a:pPr>
            <a:r>
              <a:rPr lang="en-US" sz="2400" b="1" dirty="0"/>
              <a:t>Model Evaluation:</a:t>
            </a:r>
          </a:p>
        </p:txBody>
      </p:sp>
      <p:sp>
        <p:nvSpPr>
          <p:cNvPr id="8" name="Rectangle 7">
            <a:extLst>
              <a:ext uri="{FF2B5EF4-FFF2-40B4-BE49-F238E27FC236}">
                <a16:creationId xmlns:a16="http://schemas.microsoft.com/office/drawing/2014/main" id="{2E18BD20-87D5-4060-8C69-EDEEEE13A30E}"/>
              </a:ext>
            </a:extLst>
          </p:cNvPr>
          <p:cNvSpPr/>
          <p:nvPr/>
        </p:nvSpPr>
        <p:spPr>
          <a:xfrm>
            <a:off x="73556" y="445815"/>
            <a:ext cx="2053511" cy="400110"/>
          </a:xfrm>
          <a:prstGeom prst="rect">
            <a:avLst/>
          </a:prstGeom>
        </p:spPr>
        <p:txBody>
          <a:bodyPr wrap="none">
            <a:spAutoFit/>
          </a:bodyPr>
          <a:lstStyle/>
          <a:p>
            <a:r>
              <a:rPr lang="en-US" sz="2000" b="1" dirty="0"/>
              <a:t>Linear Regression</a:t>
            </a:r>
          </a:p>
        </p:txBody>
      </p:sp>
      <p:sp>
        <p:nvSpPr>
          <p:cNvPr id="10" name="Rectangle 9">
            <a:extLst>
              <a:ext uri="{FF2B5EF4-FFF2-40B4-BE49-F238E27FC236}">
                <a16:creationId xmlns:a16="http://schemas.microsoft.com/office/drawing/2014/main" id="{4B9A03BD-FB84-48A2-9DE8-DF0E5394B137}"/>
              </a:ext>
            </a:extLst>
          </p:cNvPr>
          <p:cNvSpPr/>
          <p:nvPr/>
        </p:nvSpPr>
        <p:spPr>
          <a:xfrm>
            <a:off x="6246263" y="441427"/>
            <a:ext cx="2895793" cy="400110"/>
          </a:xfrm>
          <a:prstGeom prst="rect">
            <a:avLst/>
          </a:prstGeom>
        </p:spPr>
        <p:txBody>
          <a:bodyPr wrap="none">
            <a:spAutoFit/>
          </a:bodyPr>
          <a:lstStyle/>
          <a:p>
            <a:r>
              <a:rPr lang="en-US" sz="2000" b="1" dirty="0"/>
              <a:t>Random Forest Regressor</a:t>
            </a:r>
          </a:p>
        </p:txBody>
      </p:sp>
      <p:sp>
        <p:nvSpPr>
          <p:cNvPr id="12" name="Rectangle 11">
            <a:extLst>
              <a:ext uri="{FF2B5EF4-FFF2-40B4-BE49-F238E27FC236}">
                <a16:creationId xmlns:a16="http://schemas.microsoft.com/office/drawing/2014/main" id="{53961739-2D7F-49B9-90C8-0E2F091C92F0}"/>
              </a:ext>
            </a:extLst>
          </p:cNvPr>
          <p:cNvSpPr/>
          <p:nvPr/>
        </p:nvSpPr>
        <p:spPr>
          <a:xfrm>
            <a:off x="73557" y="3801572"/>
            <a:ext cx="2709140" cy="400110"/>
          </a:xfrm>
          <a:prstGeom prst="rect">
            <a:avLst/>
          </a:prstGeom>
        </p:spPr>
        <p:txBody>
          <a:bodyPr wrap="none">
            <a:spAutoFit/>
          </a:bodyPr>
          <a:lstStyle/>
          <a:p>
            <a:r>
              <a:rPr lang="en-US" sz="2000" b="1" dirty="0"/>
              <a:t>Decision Tree Regressor</a:t>
            </a:r>
          </a:p>
        </p:txBody>
      </p:sp>
      <p:sp>
        <p:nvSpPr>
          <p:cNvPr id="16" name="Rectangle 15">
            <a:extLst>
              <a:ext uri="{FF2B5EF4-FFF2-40B4-BE49-F238E27FC236}">
                <a16:creationId xmlns:a16="http://schemas.microsoft.com/office/drawing/2014/main" id="{C83FED35-80B5-4D0C-A988-A6097E5906B2}"/>
              </a:ext>
            </a:extLst>
          </p:cNvPr>
          <p:cNvSpPr/>
          <p:nvPr/>
        </p:nvSpPr>
        <p:spPr>
          <a:xfrm>
            <a:off x="3229377" y="96958"/>
            <a:ext cx="8889067" cy="400110"/>
          </a:xfrm>
          <a:prstGeom prst="rect">
            <a:avLst/>
          </a:prstGeom>
        </p:spPr>
        <p:txBody>
          <a:bodyPr wrap="square">
            <a:spAutoFit/>
          </a:bodyPr>
          <a:lstStyle/>
          <a:p>
            <a:r>
              <a:rPr lang="en-US" sz="2000" b="1" dirty="0"/>
              <a:t>We have evaluated model with R2 Score, Cross Validation Score and MAE error</a:t>
            </a:r>
          </a:p>
        </p:txBody>
      </p:sp>
      <p:pic>
        <p:nvPicPr>
          <p:cNvPr id="11" name="Picture 10">
            <a:extLst>
              <a:ext uri="{FF2B5EF4-FFF2-40B4-BE49-F238E27FC236}">
                <a16:creationId xmlns:a16="http://schemas.microsoft.com/office/drawing/2014/main" id="{83775B15-118D-4FF6-B19A-F5FBDCFD5E88}"/>
              </a:ext>
            </a:extLst>
          </p:cNvPr>
          <p:cNvPicPr/>
          <p:nvPr/>
        </p:nvPicPr>
        <p:blipFill rotWithShape="1">
          <a:blip r:embed="rId3"/>
          <a:srcRect l="17852" t="26846" r="30624" b="7589"/>
          <a:stretch/>
        </p:blipFill>
        <p:spPr bwMode="auto">
          <a:xfrm>
            <a:off x="73556" y="841537"/>
            <a:ext cx="6022444" cy="3003041"/>
          </a:xfrm>
          <a:prstGeom prst="rect">
            <a:avLst/>
          </a:prstGeom>
          <a:ln>
            <a:noFill/>
          </a:ln>
          <a:extLst>
            <a:ext uri="{53640926-AAD7-44D8-BBD7-CCE9431645EC}">
              <a14:shadowObscured xmlns:a14="http://schemas.microsoft.com/office/drawing/2010/main"/>
            </a:ext>
          </a:extLst>
        </p:spPr>
      </p:pic>
      <p:pic>
        <p:nvPicPr>
          <p:cNvPr id="17" name="Picture 16">
            <a:extLst>
              <a:ext uri="{FF2B5EF4-FFF2-40B4-BE49-F238E27FC236}">
                <a16:creationId xmlns:a16="http://schemas.microsoft.com/office/drawing/2014/main" id="{FB1E90D5-C5EA-4D48-943D-B28D5D76DE0D}"/>
              </a:ext>
            </a:extLst>
          </p:cNvPr>
          <p:cNvPicPr/>
          <p:nvPr/>
        </p:nvPicPr>
        <p:blipFill rotWithShape="1">
          <a:blip r:embed="rId4"/>
          <a:srcRect l="17561" t="32008" r="40786" b="26949"/>
          <a:stretch/>
        </p:blipFill>
        <p:spPr bwMode="auto">
          <a:xfrm>
            <a:off x="6246263" y="841537"/>
            <a:ext cx="5872180" cy="3003041"/>
          </a:xfrm>
          <a:prstGeom prst="rect">
            <a:avLst/>
          </a:prstGeom>
          <a:ln>
            <a:noFill/>
          </a:ln>
          <a:extLst>
            <a:ext uri="{53640926-AAD7-44D8-BBD7-CCE9431645EC}">
              <a14:shadowObscured xmlns:a14="http://schemas.microsoft.com/office/drawing/2010/main"/>
            </a:ext>
          </a:extLst>
        </p:spPr>
      </p:pic>
      <p:pic>
        <p:nvPicPr>
          <p:cNvPr id="18" name="Picture 17">
            <a:extLst>
              <a:ext uri="{FF2B5EF4-FFF2-40B4-BE49-F238E27FC236}">
                <a16:creationId xmlns:a16="http://schemas.microsoft.com/office/drawing/2014/main" id="{878EBE70-AA20-413D-BCCD-42A30956E6F3}"/>
              </a:ext>
            </a:extLst>
          </p:cNvPr>
          <p:cNvPicPr/>
          <p:nvPr/>
        </p:nvPicPr>
        <p:blipFill rotWithShape="1">
          <a:blip r:embed="rId5"/>
          <a:srcRect l="18433" t="38719" r="36430" b="8880"/>
          <a:stretch/>
        </p:blipFill>
        <p:spPr bwMode="auto">
          <a:xfrm>
            <a:off x="45489" y="4141653"/>
            <a:ext cx="6050512" cy="2696266"/>
          </a:xfrm>
          <a:prstGeom prst="rect">
            <a:avLst/>
          </a:prstGeom>
          <a:ln>
            <a:noFill/>
          </a:ln>
          <a:extLst>
            <a:ext uri="{53640926-AAD7-44D8-BBD7-CCE9431645EC}">
              <a14:shadowObscured xmlns:a14="http://schemas.microsoft.com/office/drawing/2010/main"/>
            </a:ext>
          </a:extLst>
        </p:spPr>
      </p:pic>
      <p:sp>
        <p:nvSpPr>
          <p:cNvPr id="19" name="Rectangle 18">
            <a:extLst>
              <a:ext uri="{FF2B5EF4-FFF2-40B4-BE49-F238E27FC236}">
                <a16:creationId xmlns:a16="http://schemas.microsoft.com/office/drawing/2014/main" id="{E117F94C-A191-4599-A2C6-A823BCA5A26E}"/>
              </a:ext>
            </a:extLst>
          </p:cNvPr>
          <p:cNvSpPr/>
          <p:nvPr/>
        </p:nvSpPr>
        <p:spPr>
          <a:xfrm>
            <a:off x="6246263" y="3801572"/>
            <a:ext cx="3204788" cy="400110"/>
          </a:xfrm>
          <a:prstGeom prst="rect">
            <a:avLst/>
          </a:prstGeom>
        </p:spPr>
        <p:txBody>
          <a:bodyPr wrap="none">
            <a:spAutoFit/>
          </a:bodyPr>
          <a:lstStyle/>
          <a:p>
            <a:r>
              <a:rPr lang="en-US" sz="2000" b="1" dirty="0"/>
              <a:t>Gradient Boosting Regressor</a:t>
            </a:r>
          </a:p>
        </p:txBody>
      </p:sp>
      <p:pic>
        <p:nvPicPr>
          <p:cNvPr id="20" name="Picture 19">
            <a:extLst>
              <a:ext uri="{FF2B5EF4-FFF2-40B4-BE49-F238E27FC236}">
                <a16:creationId xmlns:a16="http://schemas.microsoft.com/office/drawing/2014/main" id="{81D80C56-907F-473A-9F95-FA70B08D94AF}"/>
              </a:ext>
            </a:extLst>
          </p:cNvPr>
          <p:cNvPicPr/>
          <p:nvPr/>
        </p:nvPicPr>
        <p:blipFill rotWithShape="1">
          <a:blip r:embed="rId6"/>
          <a:srcRect l="18433" t="33557" r="33962" b="13527"/>
          <a:stretch/>
        </p:blipFill>
        <p:spPr bwMode="auto">
          <a:xfrm>
            <a:off x="6185095" y="4141653"/>
            <a:ext cx="5961415" cy="27163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920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33559" y="148210"/>
            <a:ext cx="6143605" cy="461665"/>
          </a:xfrm>
          <a:prstGeom prst="rect">
            <a:avLst/>
          </a:prstGeom>
        </p:spPr>
        <p:txBody>
          <a:bodyPr wrap="none">
            <a:spAutoFit/>
          </a:bodyPr>
          <a:lstStyle/>
          <a:p>
            <a:pPr marL="285750" indent="-285750">
              <a:buFont typeface="Wingdings" panose="05000000000000000000" pitchFamily="2" charset="2"/>
              <a:buChar char="Ø"/>
            </a:pPr>
            <a:r>
              <a:rPr lang="en-US" sz="2400" b="1" dirty="0"/>
              <a:t>Checking Overfitting &amp; Underfitting Problem</a:t>
            </a:r>
          </a:p>
        </p:txBody>
      </p:sp>
      <p:sp>
        <p:nvSpPr>
          <p:cNvPr id="6" name="Rectangle 5">
            <a:extLst>
              <a:ext uri="{FF2B5EF4-FFF2-40B4-BE49-F238E27FC236}">
                <a16:creationId xmlns:a16="http://schemas.microsoft.com/office/drawing/2014/main" id="{124F2FB5-7EE4-42F0-B5FF-4D2236312EA3}"/>
              </a:ext>
            </a:extLst>
          </p:cNvPr>
          <p:cNvSpPr/>
          <p:nvPr/>
        </p:nvSpPr>
        <p:spPr>
          <a:xfrm>
            <a:off x="125838" y="1199221"/>
            <a:ext cx="2053511" cy="400110"/>
          </a:xfrm>
          <a:prstGeom prst="rect">
            <a:avLst/>
          </a:prstGeom>
        </p:spPr>
        <p:txBody>
          <a:bodyPr wrap="none">
            <a:spAutoFit/>
          </a:bodyPr>
          <a:lstStyle/>
          <a:p>
            <a:r>
              <a:rPr lang="en-US" sz="2000" b="1" u="sng" dirty="0"/>
              <a:t>Linear Regression</a:t>
            </a:r>
          </a:p>
        </p:txBody>
      </p:sp>
      <p:sp>
        <p:nvSpPr>
          <p:cNvPr id="12" name="Rectangle 11">
            <a:extLst>
              <a:ext uri="{FF2B5EF4-FFF2-40B4-BE49-F238E27FC236}">
                <a16:creationId xmlns:a16="http://schemas.microsoft.com/office/drawing/2014/main" id="{69531FD8-49E6-42E3-8774-A20216CD9935}"/>
              </a:ext>
            </a:extLst>
          </p:cNvPr>
          <p:cNvSpPr/>
          <p:nvPr/>
        </p:nvSpPr>
        <p:spPr>
          <a:xfrm>
            <a:off x="6081738" y="1194835"/>
            <a:ext cx="2895793" cy="400110"/>
          </a:xfrm>
          <a:prstGeom prst="rect">
            <a:avLst/>
          </a:prstGeom>
        </p:spPr>
        <p:txBody>
          <a:bodyPr wrap="none">
            <a:spAutoFit/>
          </a:bodyPr>
          <a:lstStyle/>
          <a:p>
            <a:r>
              <a:rPr lang="en-US" sz="2000" b="1" u="sng" dirty="0"/>
              <a:t>Random Forest Regressor</a:t>
            </a:r>
          </a:p>
        </p:txBody>
      </p:sp>
      <p:pic>
        <p:nvPicPr>
          <p:cNvPr id="8" name="Picture 7" descr="C:\Users\Admin\AppData\Local\Microsoft\Windows\INetCache\Content.MSO\3163D1DD.tmp">
            <a:extLst>
              <a:ext uri="{FF2B5EF4-FFF2-40B4-BE49-F238E27FC236}">
                <a16:creationId xmlns:a16="http://schemas.microsoft.com/office/drawing/2014/main" id="{B1D7BA42-6C6A-4B0D-BE40-40251A9617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5838" y="1800224"/>
            <a:ext cx="5761990" cy="4277017"/>
          </a:xfrm>
          <a:prstGeom prst="rect">
            <a:avLst/>
          </a:prstGeom>
          <a:noFill/>
          <a:ln>
            <a:noFill/>
          </a:ln>
        </p:spPr>
      </p:pic>
      <p:pic>
        <p:nvPicPr>
          <p:cNvPr id="10" name="Picture 9" descr="C:\Users\Admin\AppData\Local\Microsoft\Windows\INetCache\Content.MSO\3DC25CF3.tmp">
            <a:extLst>
              <a:ext uri="{FF2B5EF4-FFF2-40B4-BE49-F238E27FC236}">
                <a16:creationId xmlns:a16="http://schemas.microsoft.com/office/drawing/2014/main" id="{2259A979-5879-4BCB-9263-6032D08B3C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11916" y="1800224"/>
            <a:ext cx="5954246" cy="4277017"/>
          </a:xfrm>
          <a:prstGeom prst="rect">
            <a:avLst/>
          </a:prstGeom>
          <a:noFill/>
          <a:ln>
            <a:noFill/>
          </a:ln>
        </p:spPr>
      </p:pic>
    </p:spTree>
    <p:extLst>
      <p:ext uri="{BB962C8B-B14F-4D97-AF65-F5344CB8AC3E}">
        <p14:creationId xmlns:p14="http://schemas.microsoft.com/office/powerpoint/2010/main" val="196166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33559" y="148210"/>
            <a:ext cx="6143605" cy="461665"/>
          </a:xfrm>
          <a:prstGeom prst="rect">
            <a:avLst/>
          </a:prstGeom>
        </p:spPr>
        <p:txBody>
          <a:bodyPr wrap="none">
            <a:spAutoFit/>
          </a:bodyPr>
          <a:lstStyle/>
          <a:p>
            <a:pPr marL="285750" indent="-285750">
              <a:buFont typeface="Wingdings" panose="05000000000000000000" pitchFamily="2" charset="2"/>
              <a:buChar char="Ø"/>
            </a:pPr>
            <a:r>
              <a:rPr lang="en-US" sz="2400" b="1" dirty="0"/>
              <a:t>Checking Overfitting &amp; Underfitting Problem</a:t>
            </a:r>
          </a:p>
        </p:txBody>
      </p:sp>
      <p:sp>
        <p:nvSpPr>
          <p:cNvPr id="6" name="Rectangle 5">
            <a:extLst>
              <a:ext uri="{FF2B5EF4-FFF2-40B4-BE49-F238E27FC236}">
                <a16:creationId xmlns:a16="http://schemas.microsoft.com/office/drawing/2014/main" id="{124F2FB5-7EE4-42F0-B5FF-4D2236312EA3}"/>
              </a:ext>
            </a:extLst>
          </p:cNvPr>
          <p:cNvSpPr/>
          <p:nvPr/>
        </p:nvSpPr>
        <p:spPr>
          <a:xfrm>
            <a:off x="0" y="889732"/>
            <a:ext cx="2709140" cy="400110"/>
          </a:xfrm>
          <a:prstGeom prst="rect">
            <a:avLst/>
          </a:prstGeom>
        </p:spPr>
        <p:txBody>
          <a:bodyPr wrap="none">
            <a:spAutoFit/>
          </a:bodyPr>
          <a:lstStyle/>
          <a:p>
            <a:r>
              <a:rPr lang="en-US" sz="2000" b="1" u="sng" dirty="0"/>
              <a:t>Decision Tree Regressor</a:t>
            </a:r>
          </a:p>
        </p:txBody>
      </p:sp>
      <p:pic>
        <p:nvPicPr>
          <p:cNvPr id="5" name="Picture 4" descr="C:\Users\Admin\AppData\Local\Microsoft\Windows\INetCache\Content.MSO\9D6BB7EF.tmp">
            <a:extLst>
              <a:ext uri="{FF2B5EF4-FFF2-40B4-BE49-F238E27FC236}">
                <a16:creationId xmlns:a16="http://schemas.microsoft.com/office/drawing/2014/main" id="{868F7A55-54A5-4804-94CC-FD3AB6232F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768" y="1409504"/>
            <a:ext cx="6143605" cy="4695873"/>
          </a:xfrm>
          <a:prstGeom prst="rect">
            <a:avLst/>
          </a:prstGeom>
          <a:noFill/>
          <a:ln>
            <a:noFill/>
          </a:ln>
        </p:spPr>
      </p:pic>
      <p:sp>
        <p:nvSpPr>
          <p:cNvPr id="7" name="Rectangle 6">
            <a:extLst>
              <a:ext uri="{FF2B5EF4-FFF2-40B4-BE49-F238E27FC236}">
                <a16:creationId xmlns:a16="http://schemas.microsoft.com/office/drawing/2014/main" id="{83E6B3F8-06F8-47FC-A6EC-C49BE12289F1}"/>
              </a:ext>
            </a:extLst>
          </p:cNvPr>
          <p:cNvSpPr/>
          <p:nvPr/>
        </p:nvSpPr>
        <p:spPr>
          <a:xfrm>
            <a:off x="6344529" y="889732"/>
            <a:ext cx="3331874" cy="400110"/>
          </a:xfrm>
          <a:prstGeom prst="rect">
            <a:avLst/>
          </a:prstGeom>
        </p:spPr>
        <p:txBody>
          <a:bodyPr wrap="none">
            <a:spAutoFit/>
          </a:bodyPr>
          <a:lstStyle/>
          <a:p>
            <a:r>
              <a:rPr lang="en-US" sz="2000" b="1" u="sng" dirty="0"/>
              <a:t>Gradient Boosting Regressor</a:t>
            </a:r>
          </a:p>
        </p:txBody>
      </p:sp>
      <p:pic>
        <p:nvPicPr>
          <p:cNvPr id="9" name="Picture 8" descr="C:\Users\Admin\AppData\Local\Microsoft\Windows\INetCache\Content.MSO\C05A26D2.tmp">
            <a:extLst>
              <a:ext uri="{FF2B5EF4-FFF2-40B4-BE49-F238E27FC236}">
                <a16:creationId xmlns:a16="http://schemas.microsoft.com/office/drawing/2014/main" id="{E0F5F4AC-3637-4AD1-A59A-0C49A0ABC1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44529" y="1409504"/>
            <a:ext cx="5747703" cy="4695872"/>
          </a:xfrm>
          <a:prstGeom prst="rect">
            <a:avLst/>
          </a:prstGeom>
          <a:noFill/>
          <a:ln>
            <a:noFill/>
          </a:ln>
        </p:spPr>
      </p:pic>
    </p:spTree>
    <p:extLst>
      <p:ext uri="{BB962C8B-B14F-4D97-AF65-F5344CB8AC3E}">
        <p14:creationId xmlns:p14="http://schemas.microsoft.com/office/powerpoint/2010/main" val="212754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35A57E-E4D0-4435-BF2B-F5C97B0AAA02}"/>
              </a:ext>
            </a:extLst>
          </p:cNvPr>
          <p:cNvSpPr/>
          <p:nvPr/>
        </p:nvSpPr>
        <p:spPr>
          <a:xfrm>
            <a:off x="4473528" y="-33443"/>
            <a:ext cx="2686927" cy="646331"/>
          </a:xfrm>
          <a:prstGeom prst="rect">
            <a:avLst/>
          </a:prstGeom>
        </p:spPr>
        <p:txBody>
          <a:bodyPr wrap="square">
            <a:spAutoFit/>
          </a:bodyPr>
          <a:lstStyle/>
          <a:p>
            <a:r>
              <a:rPr lang="en-IN" sz="3600" b="1" i="0" dirty="0">
                <a:solidFill>
                  <a:srgbClr val="000000"/>
                </a:solidFill>
                <a:effectLst/>
                <a:latin typeface="Helvetica Neue"/>
              </a:rPr>
              <a:t>Conclusion</a:t>
            </a:r>
          </a:p>
        </p:txBody>
      </p:sp>
      <p:sp>
        <p:nvSpPr>
          <p:cNvPr id="3" name="Rectangle 2">
            <a:extLst>
              <a:ext uri="{FF2B5EF4-FFF2-40B4-BE49-F238E27FC236}">
                <a16:creationId xmlns:a16="http://schemas.microsoft.com/office/drawing/2014/main" id="{6930DA9B-55C1-47F5-9C2F-5AF5415F3BB7}"/>
              </a:ext>
            </a:extLst>
          </p:cNvPr>
          <p:cNvSpPr/>
          <p:nvPr/>
        </p:nvSpPr>
        <p:spPr>
          <a:xfrm>
            <a:off x="225083" y="542548"/>
            <a:ext cx="11451102" cy="369332"/>
          </a:xfrm>
          <a:prstGeom prst="rect">
            <a:avLst/>
          </a:prstGeom>
        </p:spPr>
        <p:txBody>
          <a:bodyPr wrap="square">
            <a:spAutoFit/>
          </a:bodyPr>
          <a:lstStyle/>
          <a:p>
            <a:endParaRPr lang="en-US" b="1" i="0" dirty="0">
              <a:solidFill>
                <a:srgbClr val="000000"/>
              </a:solidFill>
              <a:effectLst/>
              <a:latin typeface="Helvetica Neue"/>
            </a:endParaRPr>
          </a:p>
        </p:txBody>
      </p:sp>
      <p:sp>
        <p:nvSpPr>
          <p:cNvPr id="6" name="Rectangle 5">
            <a:extLst>
              <a:ext uri="{FF2B5EF4-FFF2-40B4-BE49-F238E27FC236}">
                <a16:creationId xmlns:a16="http://schemas.microsoft.com/office/drawing/2014/main" id="{3A4C8B8C-6826-4D3A-A5C1-376A99F9FDFF}"/>
              </a:ext>
            </a:extLst>
          </p:cNvPr>
          <p:cNvSpPr>
            <a:spLocks noChangeArrowheads="1"/>
          </p:cNvSpPr>
          <p:nvPr/>
        </p:nvSpPr>
        <p:spPr bwMode="auto">
          <a:xfrm>
            <a:off x="457200" y="4162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3E610CAF-D6A3-4857-BC5A-469FC44AB2D8}"/>
              </a:ext>
            </a:extLst>
          </p:cNvPr>
          <p:cNvSpPr/>
          <p:nvPr/>
        </p:nvSpPr>
        <p:spPr>
          <a:xfrm>
            <a:off x="515815" y="542548"/>
            <a:ext cx="11451102" cy="4921732"/>
          </a:xfrm>
          <a:prstGeom prst="rect">
            <a:avLst/>
          </a:prstGeom>
        </p:spPr>
        <p:txBody>
          <a:bodyPr wrap="square">
            <a:spAutoFit/>
          </a:bodyPr>
          <a:lstStyle/>
          <a:p>
            <a:pPr marL="342900" lvl="0" indent="-342900">
              <a:lnSpc>
                <a:spcPct val="107000"/>
              </a:lnSpc>
              <a:spcAft>
                <a:spcPts val="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We have shown in  Fig, Random Forest Regressor is performing better compared to Other Model. </a:t>
            </a:r>
          </a:p>
          <a:p>
            <a:pPr lvl="0">
              <a:lnSpc>
                <a:spcPct val="107000"/>
              </a:lnSpc>
              <a:spcAft>
                <a:spcPts val="0"/>
              </a:spcAft>
            </a:pP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4CEBC673-808A-461A-8CCD-300EE0F195B1}"/>
              </a:ext>
            </a:extLst>
          </p:cNvPr>
          <p:cNvPicPr/>
          <p:nvPr/>
        </p:nvPicPr>
        <p:blipFill rotWithShape="1">
          <a:blip r:embed="rId2"/>
          <a:srcRect l="18433" t="43624" r="37010" b="40372"/>
          <a:stretch/>
        </p:blipFill>
        <p:spPr bwMode="auto">
          <a:xfrm>
            <a:off x="956603" y="1055077"/>
            <a:ext cx="10719582" cy="52603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1428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35A57E-E4D0-4435-BF2B-F5C97B0AAA02}"/>
              </a:ext>
            </a:extLst>
          </p:cNvPr>
          <p:cNvSpPr/>
          <p:nvPr/>
        </p:nvSpPr>
        <p:spPr>
          <a:xfrm>
            <a:off x="4473528" y="-33443"/>
            <a:ext cx="2686927" cy="646331"/>
          </a:xfrm>
          <a:prstGeom prst="rect">
            <a:avLst/>
          </a:prstGeom>
        </p:spPr>
        <p:txBody>
          <a:bodyPr wrap="square">
            <a:spAutoFit/>
          </a:bodyPr>
          <a:lstStyle/>
          <a:p>
            <a:r>
              <a:rPr lang="en-IN" sz="3600" b="1" i="0" dirty="0">
                <a:solidFill>
                  <a:srgbClr val="000000"/>
                </a:solidFill>
                <a:effectLst/>
                <a:latin typeface="Helvetica Neue"/>
              </a:rPr>
              <a:t>Conclusion</a:t>
            </a:r>
          </a:p>
        </p:txBody>
      </p:sp>
      <p:sp>
        <p:nvSpPr>
          <p:cNvPr id="3" name="Rectangle 2">
            <a:extLst>
              <a:ext uri="{FF2B5EF4-FFF2-40B4-BE49-F238E27FC236}">
                <a16:creationId xmlns:a16="http://schemas.microsoft.com/office/drawing/2014/main" id="{6930DA9B-55C1-47F5-9C2F-5AF5415F3BB7}"/>
              </a:ext>
            </a:extLst>
          </p:cNvPr>
          <p:cNvSpPr/>
          <p:nvPr/>
        </p:nvSpPr>
        <p:spPr>
          <a:xfrm>
            <a:off x="225083" y="542548"/>
            <a:ext cx="11451102" cy="369332"/>
          </a:xfrm>
          <a:prstGeom prst="rect">
            <a:avLst/>
          </a:prstGeom>
        </p:spPr>
        <p:txBody>
          <a:bodyPr wrap="square">
            <a:spAutoFit/>
          </a:bodyPr>
          <a:lstStyle/>
          <a:p>
            <a:endParaRPr lang="en-US" b="1" i="0" dirty="0">
              <a:solidFill>
                <a:srgbClr val="000000"/>
              </a:solidFill>
              <a:effectLst/>
              <a:latin typeface="Helvetica Neue"/>
            </a:endParaRPr>
          </a:p>
        </p:txBody>
      </p:sp>
      <p:sp>
        <p:nvSpPr>
          <p:cNvPr id="6" name="Rectangle 5">
            <a:extLst>
              <a:ext uri="{FF2B5EF4-FFF2-40B4-BE49-F238E27FC236}">
                <a16:creationId xmlns:a16="http://schemas.microsoft.com/office/drawing/2014/main" id="{3A4C8B8C-6826-4D3A-A5C1-376A99F9FDFF}"/>
              </a:ext>
            </a:extLst>
          </p:cNvPr>
          <p:cNvSpPr>
            <a:spLocks noChangeArrowheads="1"/>
          </p:cNvSpPr>
          <p:nvPr/>
        </p:nvSpPr>
        <p:spPr bwMode="auto">
          <a:xfrm>
            <a:off x="457200" y="4162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3E610CAF-D6A3-4857-BC5A-469FC44AB2D8}"/>
              </a:ext>
            </a:extLst>
          </p:cNvPr>
          <p:cNvSpPr/>
          <p:nvPr/>
        </p:nvSpPr>
        <p:spPr>
          <a:xfrm>
            <a:off x="515815" y="505530"/>
            <a:ext cx="11451102" cy="1529521"/>
          </a:xfrm>
          <a:prstGeom prst="rect">
            <a:avLst/>
          </a:prstGeom>
        </p:spPr>
        <p:txBody>
          <a:bodyPr wrap="square">
            <a:spAutoFit/>
          </a:bodyPr>
          <a:lstStyle/>
          <a:p>
            <a:pPr marL="342900" lvl="0" indent="-342900">
              <a:lnSpc>
                <a:spcPct val="107000"/>
              </a:lnSpc>
              <a:spcAft>
                <a:spcPts val="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While doing Principal Components Analysis, as shown in Fig , we can go with 30 number of components to get more than 90% of variance explained, but we have tried the model performance without PCA applied in model.</a:t>
            </a:r>
          </a:p>
          <a:p>
            <a:pPr marL="342900" lvl="0" indent="-342900">
              <a:lnSpc>
                <a:spcPct val="107000"/>
              </a:lnSpc>
              <a:spcAft>
                <a:spcPts val="0"/>
              </a:spcAft>
              <a:buFont typeface="Wingdings" panose="05000000000000000000" pitchFamily="2" charset="2"/>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503160B9-823A-48A1-A4DB-6599AF56C43B}"/>
              </a:ext>
            </a:extLst>
          </p:cNvPr>
          <p:cNvSpPr/>
          <p:nvPr/>
        </p:nvSpPr>
        <p:spPr>
          <a:xfrm>
            <a:off x="457200" y="4848167"/>
            <a:ext cx="11451101" cy="2025426"/>
          </a:xfrm>
          <a:prstGeom prst="rect">
            <a:avLst/>
          </a:prstGeom>
        </p:spPr>
        <p:txBody>
          <a:bodyPr wrap="square">
            <a:spAutoFit/>
          </a:bodyPr>
          <a:lstStyle/>
          <a:p>
            <a:pPr marL="285750" lvl="0" indent="-285750">
              <a:buFont typeface="Wingdings" panose="05000000000000000000" pitchFamily="2" charset="2"/>
              <a:buChar char="ü"/>
            </a:pPr>
            <a:r>
              <a:rPr lang="en-IN" dirty="0"/>
              <a:t>While doing visual analysis and under EDA we have got like the some of the most important feature for prediction of  Airlines ticket fare are Journey minute, Journey month and Airline name.</a:t>
            </a:r>
          </a:p>
          <a:p>
            <a:pPr lvl="0"/>
            <a:endParaRPr lang="en-IN" dirty="0"/>
          </a:p>
          <a:p>
            <a:pPr marL="285750" lvl="0" indent="-285750">
              <a:buFont typeface="Wingdings" panose="05000000000000000000" pitchFamily="2" charset="2"/>
              <a:buChar char="ü"/>
            </a:pPr>
            <a:r>
              <a:rPr lang="en-IN" dirty="0"/>
              <a:t>We have Confirmed that based on R2 Score, CV Score and MAE error Random Forest Regression Model is performing better.</a:t>
            </a:r>
          </a:p>
          <a:p>
            <a:pPr marL="285750" indent="-285750">
              <a:lnSpc>
                <a:spcPct val="107000"/>
              </a:lnSpc>
              <a:buFont typeface="Wingdings" panose="05000000000000000000" pitchFamily="2" charset="2"/>
              <a:buChar char="ü"/>
            </a:pPr>
            <a:r>
              <a:rPr lang="en-IN" dirty="0"/>
              <a:t>At end we have found answer of some important question as mention below:</a:t>
            </a:r>
          </a:p>
          <a:p>
            <a:pPr lvl="0">
              <a:lnSpc>
                <a:spcPct val="107000"/>
              </a:lnSpc>
              <a:spcAft>
                <a:spcPts val="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Users\Admin\AppData\Local\Microsoft\Windows\INetCache\Content.MSO\D9152C3B.tmp">
            <a:extLst>
              <a:ext uri="{FF2B5EF4-FFF2-40B4-BE49-F238E27FC236}">
                <a16:creationId xmlns:a16="http://schemas.microsoft.com/office/drawing/2014/main" id="{9A78F35F-F19E-4A5A-A9F0-4F20EBC73C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9769" y="1362075"/>
            <a:ext cx="5748656" cy="3460875"/>
          </a:xfrm>
          <a:prstGeom prst="rect">
            <a:avLst/>
          </a:prstGeom>
          <a:noFill/>
          <a:ln>
            <a:noFill/>
          </a:ln>
        </p:spPr>
      </p:pic>
    </p:spTree>
    <p:extLst>
      <p:ext uri="{BB962C8B-B14F-4D97-AF65-F5344CB8AC3E}">
        <p14:creationId xmlns:p14="http://schemas.microsoft.com/office/powerpoint/2010/main" val="186298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C2DDE2-27FF-4614-8639-F063B5010F4E}"/>
              </a:ext>
            </a:extLst>
          </p:cNvPr>
          <p:cNvSpPr/>
          <p:nvPr/>
        </p:nvSpPr>
        <p:spPr>
          <a:xfrm>
            <a:off x="0" y="0"/>
            <a:ext cx="12192000" cy="7716600"/>
          </a:xfrm>
          <a:prstGeom prst="rect">
            <a:avLst/>
          </a:prstGeom>
        </p:spPr>
        <p:txBody>
          <a:bodyPr wrap="square">
            <a:spAutoFit/>
          </a:bodyPr>
          <a:lstStyle/>
          <a:p>
            <a:pPr marL="342900" indent="-342900">
              <a:lnSpc>
                <a:spcPct val="107000"/>
              </a:lnSpc>
              <a:spcBef>
                <a:spcPts val="765"/>
              </a:spcBef>
              <a:buFont typeface="Symbol" panose="05050102010706020507" pitchFamily="18" charset="2"/>
              <a:buChar char=""/>
            </a:pPr>
            <a:r>
              <a:rPr lang="en-IN" sz="2400" b="1" dirty="0">
                <a:latin typeface="Calibri" panose="020F0502020204030204" pitchFamily="34" charset="0"/>
                <a:cs typeface="Times New Roman" panose="02020603050405020304" pitchFamily="18" charset="0"/>
              </a:rPr>
              <a:t>Which Airline Services Average Fare is high and low?</a:t>
            </a:r>
          </a:p>
          <a:p>
            <a:pPr>
              <a:lnSpc>
                <a:spcPct val="107000"/>
              </a:lnSpc>
              <a:spcBef>
                <a:spcPts val="765"/>
              </a:spcBef>
            </a:pPr>
            <a:r>
              <a:rPr lang="en-IN" sz="2400" b="1" dirty="0">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panose="020F0502020204030204" pitchFamily="34" charset="0"/>
                <a:ea typeface="Calibri" panose="020F0502020204030204" pitchFamily="34" charset="0"/>
                <a:cs typeface="Times New Roman" panose="02020603050405020304" pitchFamily="18" charset="0"/>
              </a:rPr>
              <a:t> Vistara Airline is high and Star Air is less.</a:t>
            </a:r>
          </a:p>
          <a:p>
            <a:pPr>
              <a:lnSpc>
                <a:spcPct val="107000"/>
              </a:lnSpc>
              <a:spcBef>
                <a:spcPts val="765"/>
              </a:spcBef>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765"/>
              </a:spcBef>
              <a:spcAft>
                <a:spcPts val="0"/>
              </a:spcAft>
              <a:buFont typeface="Symbol" panose="05050102010706020507" pitchFamily="18" charset="2"/>
              <a:buChar char=""/>
            </a:pPr>
            <a:r>
              <a:rPr lang="en-IN" sz="2400" b="1" dirty="0">
                <a:latin typeface="Calibri" panose="020F0502020204030204" pitchFamily="34" charset="0"/>
                <a:cs typeface="Times New Roman" panose="02020603050405020304" pitchFamily="18" charset="0"/>
              </a:rPr>
              <a:t>Which Airline having Maximum number of flights running domestically?</a:t>
            </a:r>
          </a:p>
          <a:p>
            <a:pPr lvl="0">
              <a:lnSpc>
                <a:spcPct val="107000"/>
              </a:lnSpc>
              <a:spcBef>
                <a:spcPts val="765"/>
              </a:spcBef>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panose="020F0502020204030204" pitchFamily="34" charset="0"/>
                <a:ea typeface="Calibri" panose="020F0502020204030204" pitchFamily="34" charset="0"/>
                <a:cs typeface="Times New Roman" panose="02020603050405020304" pitchFamily="18" charset="0"/>
              </a:rPr>
              <a:t>IndiGo</a:t>
            </a:r>
          </a:p>
          <a:p>
            <a:pPr lvl="0">
              <a:lnSpc>
                <a:spcPct val="107000"/>
              </a:lnSpc>
              <a:spcBef>
                <a:spcPts val="765"/>
              </a:spcBef>
              <a:spcAft>
                <a:spcPts val="0"/>
              </a:spcAft>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2400" b="1" dirty="0">
                <a:latin typeface="Calibri" panose="020F0502020204030204" pitchFamily="34" charset="0"/>
                <a:ea typeface="Calibri" panose="020F0502020204030204" pitchFamily="34" charset="0"/>
                <a:cs typeface="Times New Roman" panose="02020603050405020304" pitchFamily="18" charset="0"/>
              </a:rPr>
              <a:t>What is the peak time of travelling by customer in flight?</a:t>
            </a:r>
          </a:p>
          <a:p>
            <a:pPr lvl="0">
              <a:lnSpc>
                <a:spcPct val="107000"/>
              </a:lnSpc>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panose="020F0502020204030204" pitchFamily="34" charset="0"/>
                <a:ea typeface="Calibri" panose="020F0502020204030204" pitchFamily="34" charset="0"/>
                <a:cs typeface="Times New Roman" panose="02020603050405020304" pitchFamily="18" charset="0"/>
              </a:rPr>
              <a:t>6 to 9 AM and 6 to 9 PM</a:t>
            </a:r>
          </a:p>
          <a:p>
            <a:pPr lvl="0">
              <a:lnSpc>
                <a:spcPct val="107000"/>
              </a:lnSpc>
              <a:spcAft>
                <a:spcPts val="0"/>
              </a:spcAft>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765"/>
              </a:spcBef>
              <a:buFont typeface="Symbol" panose="05050102010706020507" pitchFamily="18" charset="2"/>
              <a:buChar char=""/>
            </a:pPr>
            <a:r>
              <a:rPr lang="en-IN" sz="2400" b="1" dirty="0">
                <a:latin typeface="Calibri" panose="020F0502020204030204" pitchFamily="34" charset="0"/>
                <a:cs typeface="Times New Roman" panose="02020603050405020304" pitchFamily="18" charset="0"/>
              </a:rPr>
              <a:t>From Which City the maximum flights are running?</a:t>
            </a:r>
          </a:p>
          <a:p>
            <a:pPr>
              <a:lnSpc>
                <a:spcPct val="107000"/>
              </a:lnSpc>
              <a:spcBef>
                <a:spcPts val="765"/>
              </a:spcBef>
            </a:pPr>
            <a:r>
              <a:rPr lang="en-IN" sz="2400" b="1" dirty="0">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panose="020F0502020204030204" pitchFamily="34" charset="0"/>
                <a:ea typeface="Calibri" panose="020F0502020204030204" pitchFamily="34" charset="0"/>
                <a:cs typeface="Times New Roman" panose="02020603050405020304" pitchFamily="18" charset="0"/>
              </a:rPr>
              <a:t>New Delhi</a:t>
            </a:r>
          </a:p>
          <a:p>
            <a:pPr>
              <a:lnSpc>
                <a:spcPct val="107000"/>
              </a:lnSpc>
              <a:spcBef>
                <a:spcPts val="765"/>
              </a:spcBef>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2400" b="1" dirty="0">
                <a:latin typeface="Calibri" panose="020F0502020204030204" pitchFamily="34" charset="0"/>
                <a:ea typeface="Calibri" panose="020F0502020204030204" pitchFamily="34" charset="0"/>
                <a:cs typeface="Times New Roman" panose="02020603050405020304" pitchFamily="18" charset="0"/>
              </a:rPr>
              <a:t>Maximum No. of Stoppage of domestic Airlines Services.</a:t>
            </a:r>
          </a:p>
          <a:p>
            <a:pPr lvl="0">
              <a:lnSpc>
                <a:spcPct val="107000"/>
              </a:lnSpc>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panose="020F0502020204030204" pitchFamily="34" charset="0"/>
                <a:ea typeface="Calibri" panose="020F0502020204030204" pitchFamily="34" charset="0"/>
                <a:cs typeface="Times New Roman" panose="02020603050405020304" pitchFamily="18" charset="0"/>
              </a:rPr>
              <a:t>Non-Stop Type</a:t>
            </a:r>
          </a:p>
          <a:p>
            <a:pPr marL="457200">
              <a:lnSpc>
                <a:spcPct val="107000"/>
              </a:lnSpc>
              <a:spcAft>
                <a:spcPts val="0"/>
              </a:spcAft>
            </a:pPr>
            <a:r>
              <a:rPr lang="en-IN" sz="2400" dirty="0">
                <a:latin typeface="Calibri" panose="020F0502020204030204" pitchFamily="34" charset="0"/>
                <a:ea typeface="Calibri" panose="020F0502020204030204" pitchFamily="34" charset="0"/>
                <a:cs typeface="Times New Roman" panose="02020603050405020304" pitchFamily="18" charset="0"/>
              </a:rPr>
              <a:t> </a:t>
            </a:r>
          </a:p>
          <a:p>
            <a:pPr marL="13716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13716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36592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580D06-7555-47AA-B286-93483AFA4B72}"/>
              </a:ext>
            </a:extLst>
          </p:cNvPr>
          <p:cNvSpPr/>
          <p:nvPr/>
        </p:nvSpPr>
        <p:spPr>
          <a:xfrm>
            <a:off x="304800" y="198836"/>
            <a:ext cx="11469858" cy="6204327"/>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IN" sz="2400" b="1" dirty="0">
                <a:latin typeface="Calibri" panose="020F0502020204030204" pitchFamily="34" charset="0"/>
                <a:ea typeface="Calibri" panose="020F0502020204030204" pitchFamily="34" charset="0"/>
                <a:cs typeface="Times New Roman" panose="02020603050405020304" pitchFamily="18" charset="0"/>
              </a:rPr>
              <a:t>Which City Airlines ticket are most expensive and cheapest?</a:t>
            </a:r>
          </a:p>
          <a:p>
            <a:pPr lvl="0">
              <a:lnSpc>
                <a:spcPct val="107000"/>
              </a:lnSpc>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panose="020F0502020204030204" pitchFamily="34" charset="0"/>
                <a:ea typeface="Calibri" panose="020F0502020204030204" pitchFamily="34" charset="0"/>
                <a:cs typeface="Times New Roman" panose="02020603050405020304" pitchFamily="18" charset="0"/>
              </a:rPr>
              <a:t>Expensive- Kolkata</a:t>
            </a:r>
          </a:p>
          <a:p>
            <a:pPr lvl="0">
              <a:lnSpc>
                <a:spcPct val="107000"/>
              </a:lnSpc>
              <a:spcAft>
                <a:spcPts val="0"/>
              </a:spcAft>
            </a:pPr>
            <a:r>
              <a:rPr lang="en-IN" sz="2400" dirty="0">
                <a:latin typeface="Calibri" panose="020F0502020204030204" pitchFamily="34" charset="0"/>
                <a:ea typeface="Calibri" panose="020F0502020204030204" pitchFamily="34" charset="0"/>
                <a:cs typeface="Times New Roman" panose="02020603050405020304" pitchFamily="18" charset="0"/>
              </a:rPr>
              <a:t>      Cheapest- Bangalore</a:t>
            </a:r>
          </a:p>
          <a:p>
            <a:pPr marL="342900" lvl="0" indent="-342900">
              <a:lnSpc>
                <a:spcPct val="107000"/>
              </a:lnSpc>
              <a:spcAft>
                <a:spcPts val="0"/>
              </a:spcAft>
              <a:buFont typeface="Symbol" panose="05050102010706020507" pitchFamily="18" charset="2"/>
              <a:buChar char=""/>
            </a:pPr>
            <a:r>
              <a:rPr lang="en-IN" sz="2400" b="1" dirty="0">
                <a:latin typeface="Calibri" panose="020F0502020204030204" pitchFamily="34" charset="0"/>
                <a:ea typeface="Calibri" panose="020F0502020204030204" pitchFamily="34" charset="0"/>
                <a:cs typeface="Times New Roman" panose="02020603050405020304" pitchFamily="18" charset="0"/>
              </a:rPr>
              <a:t>How the stoppages impact on Airlines fare?</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sz="2400" dirty="0">
                <a:latin typeface="Calibri" panose="020F0502020204030204" pitchFamily="34" charset="0"/>
                <a:ea typeface="Calibri" panose="020F0502020204030204" pitchFamily="34" charset="0"/>
                <a:cs typeface="Times New Roman" panose="02020603050405020304" pitchFamily="18" charset="0"/>
              </a:rPr>
              <a:t>Fare is high for 1 and 2 type Stoppage</a:t>
            </a:r>
          </a:p>
          <a:p>
            <a:pPr marL="457200">
              <a:lnSpc>
                <a:spcPct val="107000"/>
              </a:lnSpc>
              <a:spcAft>
                <a:spcPts val="0"/>
              </a:spcAft>
            </a:pPr>
            <a:r>
              <a:rPr lang="en-IN" sz="2400" dirty="0">
                <a:latin typeface="Calibri" panose="020F0502020204030204" pitchFamily="34" charset="0"/>
                <a:ea typeface="Calibri" panose="020F0502020204030204" pitchFamily="34" charset="0"/>
                <a:cs typeface="Times New Roman" panose="02020603050405020304" pitchFamily="18" charset="0"/>
              </a:rPr>
              <a:t>Fare is low for Non-Stoppage type.</a:t>
            </a:r>
          </a:p>
          <a:p>
            <a:pPr marL="342900" lvl="0" indent="-342900">
              <a:lnSpc>
                <a:spcPct val="107000"/>
              </a:lnSpc>
              <a:spcAft>
                <a:spcPts val="0"/>
              </a:spcAft>
              <a:buFont typeface="Symbol" panose="05050102010706020507" pitchFamily="18" charset="2"/>
              <a:buChar char=""/>
            </a:pPr>
            <a:r>
              <a:rPr lang="en-IN" sz="2400" b="1" dirty="0">
                <a:latin typeface="Calibri" panose="020F0502020204030204" pitchFamily="34" charset="0"/>
                <a:ea typeface="Calibri" panose="020F0502020204030204" pitchFamily="34" charset="0"/>
                <a:cs typeface="Times New Roman" panose="02020603050405020304" pitchFamily="18" charset="0"/>
              </a:rPr>
              <a:t>Which Airlines service having more option of stoppages?</a:t>
            </a:r>
          </a:p>
          <a:p>
            <a:pPr lvl="0">
              <a:lnSpc>
                <a:spcPct val="107000"/>
              </a:lnSpc>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panose="020F0502020204030204" pitchFamily="34" charset="0"/>
                <a:ea typeface="Calibri" panose="020F0502020204030204" pitchFamily="34" charset="0"/>
                <a:cs typeface="Times New Roman" panose="02020603050405020304" pitchFamily="18" charset="0"/>
              </a:rPr>
              <a:t>Air India</a:t>
            </a:r>
          </a:p>
          <a:p>
            <a:pPr marL="342900" lvl="0" indent="-342900">
              <a:lnSpc>
                <a:spcPct val="107000"/>
              </a:lnSpc>
              <a:spcAft>
                <a:spcPts val="0"/>
              </a:spcAft>
              <a:buFont typeface="Symbol" panose="05050102010706020507" pitchFamily="18" charset="2"/>
              <a:buChar char=""/>
            </a:pPr>
            <a:r>
              <a:rPr lang="en-IN" sz="2400" b="1" dirty="0">
                <a:latin typeface="Calibri" panose="020F0502020204030204" pitchFamily="34" charset="0"/>
                <a:ea typeface="Calibri" panose="020F0502020204030204" pitchFamily="34" charset="0"/>
                <a:cs typeface="Times New Roman" panose="02020603050405020304" pitchFamily="18" charset="0"/>
              </a:rPr>
              <a:t>Which day Airlines ticket are cheaper than other days in week?</a:t>
            </a:r>
          </a:p>
          <a:p>
            <a:pPr lvl="0">
              <a:lnSpc>
                <a:spcPct val="107000"/>
              </a:lnSpc>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panose="020F0502020204030204" pitchFamily="34" charset="0"/>
                <a:ea typeface="Calibri" panose="020F0502020204030204" pitchFamily="34" charset="0"/>
                <a:cs typeface="Times New Roman" panose="02020603050405020304" pitchFamily="18" charset="0"/>
              </a:rPr>
              <a:t>Wednesday and Thursday</a:t>
            </a:r>
          </a:p>
          <a:p>
            <a:pPr marL="342900" lvl="0" indent="-342900">
              <a:lnSpc>
                <a:spcPct val="107000"/>
              </a:lnSpc>
              <a:spcAft>
                <a:spcPts val="0"/>
              </a:spcAft>
              <a:buFont typeface="Symbol" panose="05050102010706020507" pitchFamily="18" charset="2"/>
              <a:buChar char=""/>
            </a:pPr>
            <a:r>
              <a:rPr lang="en-IN" sz="2400" b="1" dirty="0">
                <a:latin typeface="Calibri" panose="020F0502020204030204" pitchFamily="34" charset="0"/>
                <a:ea typeface="Calibri" panose="020F0502020204030204" pitchFamily="34" charset="0"/>
                <a:cs typeface="Times New Roman" panose="02020603050405020304" pitchFamily="18" charset="0"/>
              </a:rPr>
              <a:t>Which day Airline ticket are expensive in week?</a:t>
            </a:r>
          </a:p>
          <a:p>
            <a:pPr lvl="0">
              <a:lnSpc>
                <a:spcPct val="107000"/>
              </a:lnSpc>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panose="020F0502020204030204" pitchFamily="34" charset="0"/>
                <a:ea typeface="Calibri" panose="020F0502020204030204" pitchFamily="34" charset="0"/>
                <a:cs typeface="Times New Roman" panose="02020603050405020304" pitchFamily="18" charset="0"/>
              </a:rPr>
              <a:t>Saturday and Sunday</a:t>
            </a:r>
          </a:p>
          <a:p>
            <a:pPr marL="342900" lvl="0" indent="-342900">
              <a:lnSpc>
                <a:spcPct val="107000"/>
              </a:lnSpc>
              <a:spcAft>
                <a:spcPts val="0"/>
              </a:spcAft>
              <a:buFont typeface="Symbol" panose="05050102010706020507" pitchFamily="18" charset="2"/>
              <a:buChar char=""/>
            </a:pPr>
            <a:r>
              <a:rPr lang="en-IN" sz="2400" b="1" dirty="0">
                <a:latin typeface="Calibri" panose="020F0502020204030204" pitchFamily="34" charset="0"/>
                <a:ea typeface="Calibri" panose="020F0502020204030204" pitchFamily="34" charset="0"/>
                <a:cs typeface="Times New Roman" panose="02020603050405020304" pitchFamily="18" charset="0"/>
              </a:rPr>
              <a:t>Best time to book ticket for getting lowest price?</a:t>
            </a:r>
          </a:p>
          <a:p>
            <a:pPr lvl="0">
              <a:lnSpc>
                <a:spcPct val="107000"/>
              </a:lnSpc>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panose="020F0502020204030204" pitchFamily="34" charset="0"/>
                <a:ea typeface="Calibri" panose="020F0502020204030204" pitchFamily="34" charset="0"/>
                <a:cs typeface="Times New Roman" panose="02020603050405020304" pitchFamily="18" charset="0"/>
              </a:rPr>
              <a:t>Before 3 months</a:t>
            </a:r>
          </a:p>
          <a:p>
            <a:pPr marL="13716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101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3B444A-6D2F-4A58-B2AD-5489D2FDBC5B}"/>
              </a:ext>
            </a:extLst>
          </p:cNvPr>
          <p:cNvSpPr/>
          <p:nvPr/>
        </p:nvSpPr>
        <p:spPr>
          <a:xfrm>
            <a:off x="2766647" y="1059659"/>
            <a:ext cx="6096000" cy="4339650"/>
          </a:xfrm>
          <a:prstGeom prst="rect">
            <a:avLst/>
          </a:prstGeom>
        </p:spPr>
        <p:txBody>
          <a:bodyPr>
            <a:spAutoFit/>
          </a:bodyPr>
          <a:lstStyle/>
          <a:p>
            <a:pPr algn="ctr"/>
            <a:r>
              <a:rPr lang="en-US" sz="13800" dirty="0"/>
              <a:t>THANK YOU</a:t>
            </a:r>
          </a:p>
        </p:txBody>
      </p:sp>
    </p:spTree>
    <p:extLst>
      <p:ext uri="{BB962C8B-B14F-4D97-AF65-F5344CB8AC3E}">
        <p14:creationId xmlns:p14="http://schemas.microsoft.com/office/powerpoint/2010/main" val="225978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58600E-2407-4DA9-BCE8-DC7FE5FA29DA}"/>
              </a:ext>
            </a:extLst>
          </p:cNvPr>
          <p:cNvSpPr txBox="1"/>
          <p:nvPr/>
        </p:nvSpPr>
        <p:spPr>
          <a:xfrm>
            <a:off x="276665" y="267286"/>
            <a:ext cx="11638670" cy="584775"/>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3200" b="1" dirty="0"/>
              <a:t>EDA STEPS ,VISUALIZATIONS,FINALIZED MODEL AND CONCLUSION</a:t>
            </a:r>
            <a:endParaRPr lang="en-IN" sz="3200" b="1" dirty="0"/>
          </a:p>
        </p:txBody>
      </p:sp>
      <p:sp>
        <p:nvSpPr>
          <p:cNvPr id="3" name="TextBox 2">
            <a:extLst>
              <a:ext uri="{FF2B5EF4-FFF2-40B4-BE49-F238E27FC236}">
                <a16:creationId xmlns:a16="http://schemas.microsoft.com/office/drawing/2014/main" id="{81AD62A9-94C1-4D33-9D06-B964E5642985}"/>
              </a:ext>
            </a:extLst>
          </p:cNvPr>
          <p:cNvSpPr txBox="1"/>
          <p:nvPr/>
        </p:nvSpPr>
        <p:spPr>
          <a:xfrm>
            <a:off x="447821" y="852061"/>
            <a:ext cx="11296357" cy="6555641"/>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000" b="1" dirty="0"/>
              <a:t>Data Scrapping</a:t>
            </a:r>
          </a:p>
          <a:p>
            <a:pPr marL="285750" indent="-285750">
              <a:lnSpc>
                <a:spcPct val="200000"/>
              </a:lnSpc>
              <a:buFont typeface="Wingdings" panose="05000000000000000000" pitchFamily="2" charset="2"/>
              <a:buChar char="Ø"/>
            </a:pPr>
            <a:r>
              <a:rPr lang="en-US" sz="2000" b="1" dirty="0"/>
              <a:t>Variable identification.</a:t>
            </a:r>
          </a:p>
          <a:p>
            <a:pPr marL="285750" indent="-285750">
              <a:lnSpc>
                <a:spcPct val="200000"/>
              </a:lnSpc>
              <a:buFont typeface="Wingdings" panose="05000000000000000000" pitchFamily="2" charset="2"/>
              <a:buChar char="Ø"/>
            </a:pPr>
            <a:r>
              <a:rPr lang="en-US" sz="2000" b="1" dirty="0"/>
              <a:t>Statistical Summary of Features data.</a:t>
            </a:r>
          </a:p>
          <a:p>
            <a:pPr marL="285750" indent="-285750">
              <a:lnSpc>
                <a:spcPct val="200000"/>
              </a:lnSpc>
              <a:buFont typeface="Wingdings" panose="05000000000000000000" pitchFamily="2" charset="2"/>
              <a:buChar char="Ø"/>
            </a:pPr>
            <a:r>
              <a:rPr lang="en-US" sz="2000" b="1" dirty="0"/>
              <a:t>Graphical Analysis.</a:t>
            </a:r>
          </a:p>
          <a:p>
            <a:pPr marL="285750" indent="-285750">
              <a:lnSpc>
                <a:spcPct val="200000"/>
              </a:lnSpc>
              <a:buFont typeface="Wingdings" panose="05000000000000000000" pitchFamily="2" charset="2"/>
              <a:buChar char="Ø"/>
            </a:pPr>
            <a:r>
              <a:rPr lang="en-US" sz="2000" b="1" dirty="0"/>
              <a:t>Finding Important Features for Model</a:t>
            </a:r>
          </a:p>
          <a:p>
            <a:pPr marL="285750" indent="-285750">
              <a:lnSpc>
                <a:spcPct val="200000"/>
              </a:lnSpc>
              <a:buFont typeface="Wingdings" panose="05000000000000000000" pitchFamily="2" charset="2"/>
              <a:buChar char="Ø"/>
            </a:pPr>
            <a:r>
              <a:rPr lang="en-US" sz="2000" b="1" dirty="0"/>
              <a:t>Dealing with Skewed Target Variable</a:t>
            </a:r>
          </a:p>
          <a:p>
            <a:pPr marL="285750" indent="-285750">
              <a:lnSpc>
                <a:spcPct val="200000"/>
              </a:lnSpc>
              <a:buFont typeface="Wingdings" panose="05000000000000000000" pitchFamily="2" charset="2"/>
              <a:buChar char="Ø"/>
            </a:pPr>
            <a:r>
              <a:rPr lang="en-US" sz="2000" b="1" dirty="0"/>
              <a:t>Principal Components Analysis</a:t>
            </a:r>
          </a:p>
          <a:p>
            <a:pPr marL="285750" indent="-285750">
              <a:lnSpc>
                <a:spcPct val="200000"/>
              </a:lnSpc>
              <a:buFont typeface="Wingdings" panose="05000000000000000000" pitchFamily="2" charset="2"/>
              <a:buChar char="Ø"/>
            </a:pPr>
            <a:r>
              <a:rPr lang="en-US" sz="2000" b="1" dirty="0"/>
              <a:t>Model Development and Evaluation</a:t>
            </a:r>
          </a:p>
          <a:p>
            <a:pPr marL="285750" indent="-285750">
              <a:lnSpc>
                <a:spcPct val="200000"/>
              </a:lnSpc>
              <a:buFont typeface="Wingdings" panose="05000000000000000000" pitchFamily="2" charset="2"/>
              <a:buChar char="Ø"/>
            </a:pPr>
            <a:r>
              <a:rPr lang="en-US" sz="2000" b="1" dirty="0"/>
              <a:t>Checking Overfitting &amp; Underfitting Problem</a:t>
            </a:r>
          </a:p>
          <a:p>
            <a:pPr marL="285750" indent="-285750">
              <a:lnSpc>
                <a:spcPct val="200000"/>
              </a:lnSpc>
              <a:buFont typeface="Wingdings" panose="05000000000000000000" pitchFamily="2" charset="2"/>
              <a:buChar char="Ø"/>
            </a:pPr>
            <a:r>
              <a:rPr lang="en-US" sz="2000" b="1" dirty="0"/>
              <a:t>Conclusion</a:t>
            </a:r>
          </a:p>
          <a:p>
            <a:endParaRPr lang="en-IN" sz="2000" b="1" dirty="0"/>
          </a:p>
        </p:txBody>
      </p:sp>
    </p:spTree>
    <p:extLst>
      <p:ext uri="{BB962C8B-B14F-4D97-AF65-F5344CB8AC3E}">
        <p14:creationId xmlns:p14="http://schemas.microsoft.com/office/powerpoint/2010/main" val="408944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9AD691-07E0-4595-87CA-6F99660E058A}"/>
              </a:ext>
            </a:extLst>
          </p:cNvPr>
          <p:cNvSpPr/>
          <p:nvPr/>
        </p:nvSpPr>
        <p:spPr>
          <a:xfrm>
            <a:off x="244719" y="0"/>
            <a:ext cx="1906484" cy="568745"/>
          </a:xfrm>
          <a:prstGeom prst="rect">
            <a:avLst/>
          </a:prstGeom>
        </p:spPr>
        <p:txBody>
          <a:bodyPr wrap="none">
            <a:spAutoFit/>
          </a:bodyPr>
          <a:lstStyle/>
          <a:p>
            <a:pPr marL="285750" indent="-285750">
              <a:lnSpc>
                <a:spcPct val="200000"/>
              </a:lnSpc>
              <a:buFont typeface="Wingdings" panose="05000000000000000000" pitchFamily="2" charset="2"/>
              <a:buChar char="Ø"/>
            </a:pPr>
            <a:r>
              <a:rPr lang="en-US" b="1" dirty="0"/>
              <a:t>Data Scrapping</a:t>
            </a:r>
          </a:p>
        </p:txBody>
      </p:sp>
      <p:sp>
        <p:nvSpPr>
          <p:cNvPr id="3" name="Rectangle 2">
            <a:extLst>
              <a:ext uri="{FF2B5EF4-FFF2-40B4-BE49-F238E27FC236}">
                <a16:creationId xmlns:a16="http://schemas.microsoft.com/office/drawing/2014/main" id="{A4B961C7-48CC-416B-8A8A-96352B51F18A}"/>
              </a:ext>
            </a:extLst>
          </p:cNvPr>
          <p:cNvSpPr/>
          <p:nvPr/>
        </p:nvSpPr>
        <p:spPr>
          <a:xfrm>
            <a:off x="0" y="710199"/>
            <a:ext cx="11366695" cy="880369"/>
          </a:xfrm>
          <a:prstGeom prst="rect">
            <a:avLst/>
          </a:prstGeom>
        </p:spPr>
        <p:txBody>
          <a:bodyPr wrap="square">
            <a:spAutoFit/>
          </a:bodyPr>
          <a:lstStyle/>
          <a:p>
            <a:pPr>
              <a:lnSpc>
                <a:spcPct val="150000"/>
              </a:lnSpc>
            </a:pPr>
            <a:r>
              <a:rPr lang="en-IN" dirty="0"/>
              <a:t>We have scrapped the data from Make My Trip Site. We have scrapped the data monthly starting from Oct 2021 to Mar 2022. For time constrained have collected data only for Bangalore, Mumbai, Kolkata and Delhi as departure city . </a:t>
            </a:r>
          </a:p>
        </p:txBody>
      </p:sp>
      <p:pic>
        <p:nvPicPr>
          <p:cNvPr id="4" name="Picture 3">
            <a:extLst>
              <a:ext uri="{FF2B5EF4-FFF2-40B4-BE49-F238E27FC236}">
                <a16:creationId xmlns:a16="http://schemas.microsoft.com/office/drawing/2014/main" id="{15EA25DB-5ECB-4549-A8EF-E92F0FDD1DE1}"/>
              </a:ext>
            </a:extLst>
          </p:cNvPr>
          <p:cNvPicPr>
            <a:picLocks noChangeAspect="1"/>
          </p:cNvPicPr>
          <p:nvPr/>
        </p:nvPicPr>
        <p:blipFill rotWithShape="1">
          <a:blip r:embed="rId2"/>
          <a:srcRect l="29654" t="21319" r="30423" b="17522"/>
          <a:stretch/>
        </p:blipFill>
        <p:spPr>
          <a:xfrm>
            <a:off x="1055076" y="1590568"/>
            <a:ext cx="8201465" cy="5147856"/>
          </a:xfrm>
          <a:prstGeom prst="rect">
            <a:avLst/>
          </a:prstGeom>
        </p:spPr>
      </p:pic>
    </p:spTree>
    <p:extLst>
      <p:ext uri="{BB962C8B-B14F-4D97-AF65-F5344CB8AC3E}">
        <p14:creationId xmlns:p14="http://schemas.microsoft.com/office/powerpoint/2010/main" val="4011384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080841-8583-4514-B23B-D7606C65489C}"/>
              </a:ext>
            </a:extLst>
          </p:cNvPr>
          <p:cNvSpPr/>
          <p:nvPr/>
        </p:nvSpPr>
        <p:spPr>
          <a:xfrm>
            <a:off x="253218" y="0"/>
            <a:ext cx="11633982" cy="7401385"/>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400" b="1" dirty="0"/>
              <a:t>Variable identification.</a:t>
            </a:r>
          </a:p>
          <a:p>
            <a:pPr marL="285750" indent="-285750">
              <a:lnSpc>
                <a:spcPct val="200000"/>
              </a:lnSpc>
              <a:buFontTx/>
              <a:buChar char="-"/>
            </a:pPr>
            <a:r>
              <a:rPr lang="en-US" dirty="0"/>
              <a:t>Importing Libraries:</a:t>
            </a:r>
          </a:p>
          <a:p>
            <a:pPr>
              <a:lnSpc>
                <a:spcPct val="200000"/>
              </a:lnSpc>
            </a:pPr>
            <a:endParaRPr lang="en-US" dirty="0"/>
          </a:p>
          <a:p>
            <a:pPr>
              <a:lnSpc>
                <a:spcPct val="200000"/>
              </a:lnSpc>
            </a:pPr>
            <a:endParaRPr lang="en-US" dirty="0"/>
          </a:p>
          <a:p>
            <a:pPr marL="285750" indent="-285750">
              <a:lnSpc>
                <a:spcPct val="200000"/>
              </a:lnSpc>
              <a:buFontTx/>
              <a:buChar char="-"/>
            </a:pPr>
            <a:endParaRPr lang="en-US" dirty="0"/>
          </a:p>
          <a:p>
            <a:pPr marL="285750" indent="-285750">
              <a:lnSpc>
                <a:spcPct val="200000"/>
              </a:lnSpc>
              <a:buFontTx/>
              <a:buChar char="-"/>
            </a:pPr>
            <a:r>
              <a:rPr lang="en-US" dirty="0"/>
              <a:t>Importing Dataset:</a:t>
            </a:r>
          </a:p>
          <a:p>
            <a:pPr>
              <a:lnSpc>
                <a:spcPct val="200000"/>
              </a:lnSpc>
            </a:pPr>
            <a:endParaRPr lang="en-US" dirty="0"/>
          </a:p>
          <a:p>
            <a:pPr>
              <a:lnSpc>
                <a:spcPct val="200000"/>
              </a:lnSpc>
            </a:pPr>
            <a:endParaRPr lang="en-US" dirty="0"/>
          </a:p>
          <a:p>
            <a:pPr marL="285750" indent="-285750">
              <a:lnSpc>
                <a:spcPct val="200000"/>
              </a:lnSpc>
              <a:buFontTx/>
              <a:buChar char="-"/>
            </a:pPr>
            <a:endParaRPr lang="en-US" dirty="0"/>
          </a:p>
          <a:p>
            <a:pPr marL="285750" indent="-285750">
              <a:lnSpc>
                <a:spcPct val="200000"/>
              </a:lnSpc>
              <a:buFontTx/>
              <a:buChar char="-"/>
            </a:pPr>
            <a:r>
              <a:rPr lang="en-US" dirty="0"/>
              <a:t>Size of the dataset:</a:t>
            </a:r>
          </a:p>
          <a:p>
            <a:pPr>
              <a:lnSpc>
                <a:spcPct val="200000"/>
              </a:lnSpc>
            </a:pPr>
            <a:endParaRPr lang="en-US" dirty="0"/>
          </a:p>
          <a:p>
            <a:pPr>
              <a:lnSpc>
                <a:spcPct val="200000"/>
              </a:lnSpc>
            </a:pPr>
            <a:endParaRPr lang="en-US" dirty="0"/>
          </a:p>
          <a:p>
            <a:pPr>
              <a:lnSpc>
                <a:spcPct val="200000"/>
              </a:lnSpc>
            </a:pPr>
            <a:endParaRPr lang="en-US" b="1" dirty="0"/>
          </a:p>
        </p:txBody>
      </p:sp>
      <p:pic>
        <p:nvPicPr>
          <p:cNvPr id="3" name="Picture 2">
            <a:extLst>
              <a:ext uri="{FF2B5EF4-FFF2-40B4-BE49-F238E27FC236}">
                <a16:creationId xmlns:a16="http://schemas.microsoft.com/office/drawing/2014/main" id="{D6984C89-E27E-4ED4-B118-0056E604C276}"/>
              </a:ext>
            </a:extLst>
          </p:cNvPr>
          <p:cNvPicPr>
            <a:picLocks noChangeAspect="1"/>
          </p:cNvPicPr>
          <p:nvPr/>
        </p:nvPicPr>
        <p:blipFill rotWithShape="1">
          <a:blip r:embed="rId2"/>
          <a:srcRect l="22731" t="34865" r="50000" b="52001"/>
          <a:stretch/>
        </p:blipFill>
        <p:spPr>
          <a:xfrm>
            <a:off x="675246" y="1264334"/>
            <a:ext cx="5420754" cy="1535136"/>
          </a:xfrm>
          <a:prstGeom prst="rect">
            <a:avLst/>
          </a:prstGeom>
        </p:spPr>
      </p:pic>
      <p:pic>
        <p:nvPicPr>
          <p:cNvPr id="4" name="Picture 3">
            <a:extLst>
              <a:ext uri="{FF2B5EF4-FFF2-40B4-BE49-F238E27FC236}">
                <a16:creationId xmlns:a16="http://schemas.microsoft.com/office/drawing/2014/main" id="{37265884-D5BA-4088-AE62-64120518D019}"/>
              </a:ext>
            </a:extLst>
          </p:cNvPr>
          <p:cNvPicPr>
            <a:picLocks noChangeAspect="1"/>
          </p:cNvPicPr>
          <p:nvPr/>
        </p:nvPicPr>
        <p:blipFill rotWithShape="1">
          <a:blip r:embed="rId3"/>
          <a:srcRect l="10962" t="47589" r="44577" b="30016"/>
          <a:stretch/>
        </p:blipFill>
        <p:spPr>
          <a:xfrm>
            <a:off x="649455" y="3743747"/>
            <a:ext cx="5420754" cy="1535137"/>
          </a:xfrm>
          <a:prstGeom prst="rect">
            <a:avLst/>
          </a:prstGeom>
        </p:spPr>
      </p:pic>
      <p:pic>
        <p:nvPicPr>
          <p:cNvPr id="5" name="Picture 4">
            <a:extLst>
              <a:ext uri="{FF2B5EF4-FFF2-40B4-BE49-F238E27FC236}">
                <a16:creationId xmlns:a16="http://schemas.microsoft.com/office/drawing/2014/main" id="{2EEFF8F6-70FC-427A-A71F-5D73C4FA4166}"/>
              </a:ext>
            </a:extLst>
          </p:cNvPr>
          <p:cNvPicPr>
            <a:picLocks noChangeAspect="1"/>
          </p:cNvPicPr>
          <p:nvPr/>
        </p:nvPicPr>
        <p:blipFill rotWithShape="1">
          <a:blip r:embed="rId4"/>
          <a:srcRect l="16154" t="63597" r="39385" b="26552"/>
          <a:stretch/>
        </p:blipFill>
        <p:spPr>
          <a:xfrm>
            <a:off x="649454" y="5867968"/>
            <a:ext cx="5420755" cy="884524"/>
          </a:xfrm>
          <a:prstGeom prst="rect">
            <a:avLst/>
          </a:prstGeom>
        </p:spPr>
      </p:pic>
    </p:spTree>
    <p:extLst>
      <p:ext uri="{BB962C8B-B14F-4D97-AF65-F5344CB8AC3E}">
        <p14:creationId xmlns:p14="http://schemas.microsoft.com/office/powerpoint/2010/main" val="236242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080841-8583-4514-B23B-D7606C65489C}"/>
              </a:ext>
            </a:extLst>
          </p:cNvPr>
          <p:cNvSpPr/>
          <p:nvPr/>
        </p:nvSpPr>
        <p:spPr>
          <a:xfrm>
            <a:off x="253218" y="0"/>
            <a:ext cx="11633982" cy="1861407"/>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400" b="1" dirty="0"/>
              <a:t>Statistical Summary of Features data.</a:t>
            </a:r>
          </a:p>
          <a:p>
            <a:pPr>
              <a:lnSpc>
                <a:spcPct val="200000"/>
              </a:lnSpc>
            </a:pPr>
            <a:endParaRPr lang="en-US" dirty="0"/>
          </a:p>
          <a:p>
            <a:pPr>
              <a:lnSpc>
                <a:spcPct val="200000"/>
              </a:lnSpc>
            </a:pPr>
            <a:endParaRPr lang="en-US" b="1" dirty="0"/>
          </a:p>
        </p:txBody>
      </p:sp>
      <p:pic>
        <p:nvPicPr>
          <p:cNvPr id="4" name="Picture 3">
            <a:extLst>
              <a:ext uri="{FF2B5EF4-FFF2-40B4-BE49-F238E27FC236}">
                <a16:creationId xmlns:a16="http://schemas.microsoft.com/office/drawing/2014/main" id="{5F5C319B-9576-43DD-9141-C0E238F74613}"/>
              </a:ext>
            </a:extLst>
          </p:cNvPr>
          <p:cNvPicPr>
            <a:picLocks noChangeAspect="1"/>
          </p:cNvPicPr>
          <p:nvPr/>
        </p:nvPicPr>
        <p:blipFill rotWithShape="1">
          <a:blip r:embed="rId2"/>
          <a:srcRect l="10963" t="50000" r="15653" b="30246"/>
          <a:stretch/>
        </p:blipFill>
        <p:spPr>
          <a:xfrm>
            <a:off x="422030" y="930702"/>
            <a:ext cx="11516752" cy="4513495"/>
          </a:xfrm>
          <a:prstGeom prst="rect">
            <a:avLst/>
          </a:prstGeom>
        </p:spPr>
      </p:pic>
    </p:spTree>
    <p:extLst>
      <p:ext uri="{BB962C8B-B14F-4D97-AF65-F5344CB8AC3E}">
        <p14:creationId xmlns:p14="http://schemas.microsoft.com/office/powerpoint/2010/main" val="55718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DF5303-89C5-4085-917A-8BC1E39DB509}"/>
              </a:ext>
            </a:extLst>
          </p:cNvPr>
          <p:cNvSpPr/>
          <p:nvPr/>
        </p:nvSpPr>
        <p:spPr>
          <a:xfrm>
            <a:off x="836299" y="204480"/>
            <a:ext cx="5888058" cy="461665"/>
          </a:xfrm>
          <a:prstGeom prst="rect">
            <a:avLst/>
          </a:prstGeom>
        </p:spPr>
        <p:txBody>
          <a:bodyPr wrap="square">
            <a:spAutoFit/>
          </a:bodyPr>
          <a:lstStyle/>
          <a:p>
            <a:pPr marL="285750" indent="-285750">
              <a:buFont typeface="Wingdings" panose="05000000000000000000" pitchFamily="2" charset="2"/>
              <a:buChar char="Ø"/>
            </a:pPr>
            <a:r>
              <a:rPr lang="en-US" sz="2400" b="1" dirty="0"/>
              <a:t>Graphical Analysis.</a:t>
            </a:r>
          </a:p>
        </p:txBody>
      </p:sp>
      <p:sp>
        <p:nvSpPr>
          <p:cNvPr id="4" name="TextBox 3">
            <a:extLst>
              <a:ext uri="{FF2B5EF4-FFF2-40B4-BE49-F238E27FC236}">
                <a16:creationId xmlns:a16="http://schemas.microsoft.com/office/drawing/2014/main" id="{A721D437-AC5A-481E-945A-58033144CDD6}"/>
              </a:ext>
            </a:extLst>
          </p:cNvPr>
          <p:cNvSpPr txBox="1"/>
          <p:nvPr/>
        </p:nvSpPr>
        <p:spPr>
          <a:xfrm>
            <a:off x="498674" y="581855"/>
            <a:ext cx="10519402" cy="646331"/>
          </a:xfrm>
          <a:prstGeom prst="rect">
            <a:avLst/>
          </a:prstGeom>
          <a:noFill/>
        </p:spPr>
        <p:txBody>
          <a:bodyPr wrap="square" rtlCol="0">
            <a:spAutoFit/>
          </a:bodyPr>
          <a:lstStyle/>
          <a:p>
            <a:r>
              <a:rPr lang="en-US" dirty="0"/>
              <a:t>For analyzing Visually we have applied Univariate Analysis, Bivariate Analysis and Multivariate Analysis through various graph , chart ,plot etc.</a:t>
            </a:r>
            <a:endParaRPr lang="en-IN" dirty="0"/>
          </a:p>
        </p:txBody>
      </p:sp>
      <p:pic>
        <p:nvPicPr>
          <p:cNvPr id="10" name="Picture 9" descr="C:\Users\Admin\AppData\Local\Microsoft\Windows\INetCache\Content.MSO\361F61DE.tmp">
            <a:extLst>
              <a:ext uri="{FF2B5EF4-FFF2-40B4-BE49-F238E27FC236}">
                <a16:creationId xmlns:a16="http://schemas.microsoft.com/office/drawing/2014/main" id="{D1A0CF1B-C5B6-43C7-877A-56672C4845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9976" y="1183834"/>
            <a:ext cx="3939525" cy="2500851"/>
          </a:xfrm>
          <a:prstGeom prst="rect">
            <a:avLst/>
          </a:prstGeom>
          <a:noFill/>
          <a:ln>
            <a:noFill/>
          </a:ln>
        </p:spPr>
      </p:pic>
      <p:pic>
        <p:nvPicPr>
          <p:cNvPr id="11" name="Picture 10" descr="C:\Users\Admin\AppData\Local\Microsoft\Windows\INetCache\Content.MSO\7D003ACD.tmp">
            <a:extLst>
              <a:ext uri="{FF2B5EF4-FFF2-40B4-BE49-F238E27FC236}">
                <a16:creationId xmlns:a16="http://schemas.microsoft.com/office/drawing/2014/main" id="{B7C01170-AF5E-4193-8D34-6A0A0284C77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59500" y="993142"/>
            <a:ext cx="4044817" cy="2500851"/>
          </a:xfrm>
          <a:prstGeom prst="rect">
            <a:avLst/>
          </a:prstGeom>
          <a:noFill/>
          <a:ln>
            <a:noFill/>
          </a:ln>
        </p:spPr>
      </p:pic>
      <p:pic>
        <p:nvPicPr>
          <p:cNvPr id="12" name="Picture 11" descr="C:\Users\Admin\AppData\Local\Microsoft\Windows\INetCache\Content.MSO\C234FE08.tmp">
            <a:extLst>
              <a:ext uri="{FF2B5EF4-FFF2-40B4-BE49-F238E27FC236}">
                <a16:creationId xmlns:a16="http://schemas.microsoft.com/office/drawing/2014/main" id="{188D3F34-CD53-4DBA-B5FE-DC4052346AF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097437" y="1043351"/>
            <a:ext cx="3767706" cy="2545988"/>
          </a:xfrm>
          <a:prstGeom prst="rect">
            <a:avLst/>
          </a:prstGeom>
          <a:noFill/>
          <a:ln>
            <a:noFill/>
          </a:ln>
        </p:spPr>
      </p:pic>
      <p:pic>
        <p:nvPicPr>
          <p:cNvPr id="20" name="Picture 19" descr="C:\Users\Admin\AppData\Local\Microsoft\Windows\INetCache\Content.MSO\F19FE7D4.tmp">
            <a:extLst>
              <a:ext uri="{FF2B5EF4-FFF2-40B4-BE49-F238E27FC236}">
                <a16:creationId xmlns:a16="http://schemas.microsoft.com/office/drawing/2014/main" id="{CFFFA74E-9477-4698-B048-B2E67E236FE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19975" y="4139922"/>
            <a:ext cx="3939525" cy="2500851"/>
          </a:xfrm>
          <a:prstGeom prst="rect">
            <a:avLst/>
          </a:prstGeom>
          <a:noFill/>
          <a:ln>
            <a:noFill/>
          </a:ln>
        </p:spPr>
      </p:pic>
      <p:pic>
        <p:nvPicPr>
          <p:cNvPr id="21" name="Picture 20" descr="C:\Users\Admin\AppData\Local\Microsoft\Windows\INetCache\Content.MSO\A9931DB8.tmp">
            <a:extLst>
              <a:ext uri="{FF2B5EF4-FFF2-40B4-BE49-F238E27FC236}">
                <a16:creationId xmlns:a16="http://schemas.microsoft.com/office/drawing/2014/main" id="{A132BEC8-1D83-4352-9D1C-96A4BCB5550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987682" y="3493993"/>
            <a:ext cx="7984341" cy="3558585"/>
          </a:xfrm>
          <a:prstGeom prst="rect">
            <a:avLst/>
          </a:prstGeom>
          <a:noFill/>
          <a:ln>
            <a:noFill/>
          </a:ln>
        </p:spPr>
      </p:pic>
    </p:spTree>
    <p:extLst>
      <p:ext uri="{BB962C8B-B14F-4D97-AF65-F5344CB8AC3E}">
        <p14:creationId xmlns:p14="http://schemas.microsoft.com/office/powerpoint/2010/main" val="383129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DF5303-89C5-4085-917A-8BC1E39DB509}"/>
              </a:ext>
            </a:extLst>
          </p:cNvPr>
          <p:cNvSpPr/>
          <p:nvPr/>
        </p:nvSpPr>
        <p:spPr>
          <a:xfrm>
            <a:off x="669022" y="0"/>
            <a:ext cx="4776710" cy="461665"/>
          </a:xfrm>
          <a:prstGeom prst="rect">
            <a:avLst/>
          </a:prstGeom>
        </p:spPr>
        <p:txBody>
          <a:bodyPr wrap="square">
            <a:spAutoFit/>
          </a:bodyPr>
          <a:lstStyle/>
          <a:p>
            <a:pPr marL="342900" indent="-342900">
              <a:buFont typeface="Wingdings" panose="05000000000000000000" pitchFamily="2" charset="2"/>
              <a:buChar char="Ø"/>
            </a:pPr>
            <a:r>
              <a:rPr lang="en-US" sz="2400" b="1" dirty="0"/>
              <a:t>Graphical Analysis.</a:t>
            </a:r>
          </a:p>
        </p:txBody>
      </p:sp>
      <p:pic>
        <p:nvPicPr>
          <p:cNvPr id="1026" name="Picture 2">
            <a:extLst>
              <a:ext uri="{FF2B5EF4-FFF2-40B4-BE49-F238E27FC236}">
                <a16:creationId xmlns:a16="http://schemas.microsoft.com/office/drawing/2014/main" id="{968EF8F5-4174-4ED9-9570-BE0CB2303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37" y="589697"/>
            <a:ext cx="5848350" cy="52202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71C995B-73C3-4F74-8F1B-42314B262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407" y="574209"/>
            <a:ext cx="6196593" cy="5220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0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DF5303-89C5-4085-917A-8BC1E39DB509}"/>
              </a:ext>
            </a:extLst>
          </p:cNvPr>
          <p:cNvSpPr/>
          <p:nvPr/>
        </p:nvSpPr>
        <p:spPr>
          <a:xfrm>
            <a:off x="656287" y="145709"/>
            <a:ext cx="5916193" cy="461665"/>
          </a:xfrm>
          <a:prstGeom prst="rect">
            <a:avLst/>
          </a:prstGeom>
        </p:spPr>
        <p:txBody>
          <a:bodyPr wrap="square">
            <a:spAutoFit/>
          </a:bodyPr>
          <a:lstStyle/>
          <a:p>
            <a:pPr marL="285750" indent="-285750">
              <a:buFont typeface="Wingdings" panose="05000000000000000000" pitchFamily="2" charset="2"/>
              <a:buChar char="Ø"/>
            </a:pPr>
            <a:r>
              <a:rPr lang="en-US" sz="2400" b="1" dirty="0"/>
              <a:t>Finding Important Features for Model</a:t>
            </a:r>
          </a:p>
        </p:txBody>
      </p:sp>
      <p:sp>
        <p:nvSpPr>
          <p:cNvPr id="4" name="TextBox 3">
            <a:extLst>
              <a:ext uri="{FF2B5EF4-FFF2-40B4-BE49-F238E27FC236}">
                <a16:creationId xmlns:a16="http://schemas.microsoft.com/office/drawing/2014/main" id="{A721D437-AC5A-481E-945A-58033144CDD6}"/>
              </a:ext>
            </a:extLst>
          </p:cNvPr>
          <p:cNvSpPr txBox="1"/>
          <p:nvPr/>
        </p:nvSpPr>
        <p:spPr>
          <a:xfrm>
            <a:off x="442404" y="607374"/>
            <a:ext cx="10519402" cy="369332"/>
          </a:xfrm>
          <a:prstGeom prst="rect">
            <a:avLst/>
          </a:prstGeom>
          <a:noFill/>
        </p:spPr>
        <p:txBody>
          <a:bodyPr wrap="square" rtlCol="0">
            <a:spAutoFit/>
          </a:bodyPr>
          <a:lstStyle/>
          <a:p>
            <a:r>
              <a:rPr lang="en-US" b="1" u="sng" dirty="0"/>
              <a:t>Important Categorical Features:</a:t>
            </a:r>
            <a:endParaRPr lang="en-IN" b="1" u="sng" dirty="0"/>
          </a:p>
        </p:txBody>
      </p:sp>
      <p:pic>
        <p:nvPicPr>
          <p:cNvPr id="6" name="Picture 5">
            <a:extLst>
              <a:ext uri="{FF2B5EF4-FFF2-40B4-BE49-F238E27FC236}">
                <a16:creationId xmlns:a16="http://schemas.microsoft.com/office/drawing/2014/main" id="{6D8B0A3C-5741-4EF9-BF0B-C98A13AC59B9}"/>
              </a:ext>
            </a:extLst>
          </p:cNvPr>
          <p:cNvPicPr/>
          <p:nvPr/>
        </p:nvPicPr>
        <p:blipFill rotWithShape="1">
          <a:blip r:embed="rId2"/>
          <a:srcRect l="17416" t="37945" r="43251" b="9654"/>
          <a:stretch/>
        </p:blipFill>
        <p:spPr bwMode="auto">
          <a:xfrm>
            <a:off x="126608" y="1009649"/>
            <a:ext cx="5575498" cy="5348947"/>
          </a:xfrm>
          <a:prstGeom prst="rect">
            <a:avLst/>
          </a:prstGeom>
          <a:ln>
            <a:noFill/>
          </a:ln>
          <a:extLst>
            <a:ext uri="{53640926-AAD7-44D8-BBD7-CCE9431645EC}">
              <a14:shadowObscured xmlns:a14="http://schemas.microsoft.com/office/drawing/2010/main"/>
            </a:ext>
          </a:extLst>
        </p:spPr>
      </p:pic>
      <p:pic>
        <p:nvPicPr>
          <p:cNvPr id="8" name="Picture 7" descr="C:\Users\Admin\AppData\Local\Microsoft\Windows\INetCache\Content.MSO\31308EF1.tmp">
            <a:extLst>
              <a:ext uri="{FF2B5EF4-FFF2-40B4-BE49-F238E27FC236}">
                <a16:creationId xmlns:a16="http://schemas.microsoft.com/office/drawing/2014/main" id="{5395B5BF-C75B-4BBA-B620-B4B309FE82D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4363" y="1009648"/>
            <a:ext cx="6171029" cy="5348947"/>
          </a:xfrm>
          <a:prstGeom prst="rect">
            <a:avLst/>
          </a:prstGeom>
          <a:noFill/>
          <a:ln>
            <a:noFill/>
          </a:ln>
        </p:spPr>
      </p:pic>
    </p:spTree>
    <p:extLst>
      <p:ext uri="{BB962C8B-B14F-4D97-AF65-F5344CB8AC3E}">
        <p14:creationId xmlns:p14="http://schemas.microsoft.com/office/powerpoint/2010/main" val="169743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33558" y="148210"/>
            <a:ext cx="9540435" cy="830997"/>
          </a:xfrm>
          <a:prstGeom prst="rect">
            <a:avLst/>
          </a:prstGeom>
        </p:spPr>
        <p:txBody>
          <a:bodyPr wrap="square">
            <a:spAutoFit/>
          </a:bodyPr>
          <a:lstStyle/>
          <a:p>
            <a:pPr marL="285750" indent="-285750">
              <a:buFont typeface="Wingdings" panose="05000000000000000000" pitchFamily="2" charset="2"/>
              <a:buChar char="Ø"/>
            </a:pPr>
            <a:r>
              <a:rPr lang="en-US" sz="2400" b="1" dirty="0"/>
              <a:t>Dealing with Skewed Target Variable</a:t>
            </a:r>
          </a:p>
          <a:p>
            <a:endParaRPr lang="en-US" sz="2400" b="1" dirty="0"/>
          </a:p>
        </p:txBody>
      </p:sp>
      <p:sp>
        <p:nvSpPr>
          <p:cNvPr id="8" name="TextBox 7">
            <a:extLst>
              <a:ext uri="{FF2B5EF4-FFF2-40B4-BE49-F238E27FC236}">
                <a16:creationId xmlns:a16="http://schemas.microsoft.com/office/drawing/2014/main" id="{57A57EAC-6239-457A-8B58-35E6F4360961}"/>
              </a:ext>
            </a:extLst>
          </p:cNvPr>
          <p:cNvSpPr txBox="1"/>
          <p:nvPr/>
        </p:nvSpPr>
        <p:spPr>
          <a:xfrm>
            <a:off x="538090" y="738269"/>
            <a:ext cx="2489981" cy="369332"/>
          </a:xfrm>
          <a:prstGeom prst="rect">
            <a:avLst/>
          </a:prstGeom>
          <a:noFill/>
        </p:spPr>
        <p:txBody>
          <a:bodyPr wrap="square" rtlCol="0">
            <a:spAutoFit/>
          </a:bodyPr>
          <a:lstStyle/>
          <a:p>
            <a:r>
              <a:rPr lang="en-US" b="1" u="sng" dirty="0"/>
              <a:t>Before Log Transform:</a:t>
            </a:r>
            <a:endParaRPr lang="en-IN" b="1" u="sng" dirty="0"/>
          </a:p>
        </p:txBody>
      </p:sp>
      <p:sp>
        <p:nvSpPr>
          <p:cNvPr id="9" name="TextBox 8">
            <a:extLst>
              <a:ext uri="{FF2B5EF4-FFF2-40B4-BE49-F238E27FC236}">
                <a16:creationId xmlns:a16="http://schemas.microsoft.com/office/drawing/2014/main" id="{589C6218-07F2-439E-9CA1-35A73C126E87}"/>
              </a:ext>
            </a:extLst>
          </p:cNvPr>
          <p:cNvSpPr txBox="1"/>
          <p:nvPr/>
        </p:nvSpPr>
        <p:spPr>
          <a:xfrm>
            <a:off x="6096000" y="721511"/>
            <a:ext cx="2489981" cy="369332"/>
          </a:xfrm>
          <a:prstGeom prst="rect">
            <a:avLst/>
          </a:prstGeom>
          <a:noFill/>
        </p:spPr>
        <p:txBody>
          <a:bodyPr wrap="square" rtlCol="0">
            <a:spAutoFit/>
          </a:bodyPr>
          <a:lstStyle/>
          <a:p>
            <a:r>
              <a:rPr lang="en-US" b="1" u="sng" dirty="0"/>
              <a:t>After Log Transform:</a:t>
            </a:r>
            <a:endParaRPr lang="en-IN" b="1" u="sng" dirty="0"/>
          </a:p>
        </p:txBody>
      </p:sp>
      <p:pic>
        <p:nvPicPr>
          <p:cNvPr id="10" name="Picture 9" descr="C:\Users\Admin\AppData\Local\Microsoft\Windows\INetCache\Content.MSO\361F61DE.tmp">
            <a:extLst>
              <a:ext uri="{FF2B5EF4-FFF2-40B4-BE49-F238E27FC236}">
                <a16:creationId xmlns:a16="http://schemas.microsoft.com/office/drawing/2014/main" id="{06E6580B-AE65-44E5-866C-D1C38A83E1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8221" y="1220144"/>
            <a:ext cx="5799699" cy="3353589"/>
          </a:xfrm>
          <a:prstGeom prst="rect">
            <a:avLst/>
          </a:prstGeom>
          <a:noFill/>
          <a:ln>
            <a:noFill/>
          </a:ln>
        </p:spPr>
      </p:pic>
      <p:pic>
        <p:nvPicPr>
          <p:cNvPr id="11" name="Picture 10" descr="C:\Users\Admin\AppData\Local\Microsoft\Windows\INetCache\Content.MSO\5C8CC99C.tmp">
            <a:extLst>
              <a:ext uri="{FF2B5EF4-FFF2-40B4-BE49-F238E27FC236}">
                <a16:creationId xmlns:a16="http://schemas.microsoft.com/office/drawing/2014/main" id="{BBA3BA74-FE68-44AC-946E-94FA5E1D86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85975" y="1220145"/>
            <a:ext cx="5799700" cy="3353589"/>
          </a:xfrm>
          <a:prstGeom prst="rect">
            <a:avLst/>
          </a:prstGeom>
          <a:noFill/>
          <a:ln>
            <a:noFill/>
          </a:ln>
        </p:spPr>
      </p:pic>
      <p:pic>
        <p:nvPicPr>
          <p:cNvPr id="3" name="Picture 2">
            <a:extLst>
              <a:ext uri="{FF2B5EF4-FFF2-40B4-BE49-F238E27FC236}">
                <a16:creationId xmlns:a16="http://schemas.microsoft.com/office/drawing/2014/main" id="{5C0B14F8-3B44-4B2E-80E9-D68884398BAD}"/>
              </a:ext>
            </a:extLst>
          </p:cNvPr>
          <p:cNvPicPr>
            <a:picLocks noChangeAspect="1"/>
          </p:cNvPicPr>
          <p:nvPr/>
        </p:nvPicPr>
        <p:blipFill rotWithShape="1">
          <a:blip r:embed="rId4"/>
          <a:srcRect l="9461" t="36301" r="50738" b="57748"/>
          <a:stretch/>
        </p:blipFill>
        <p:spPr>
          <a:xfrm>
            <a:off x="3286126" y="4897906"/>
            <a:ext cx="5799699" cy="1479897"/>
          </a:xfrm>
          <a:prstGeom prst="rect">
            <a:avLst/>
          </a:prstGeom>
        </p:spPr>
      </p:pic>
    </p:spTree>
    <p:extLst>
      <p:ext uri="{BB962C8B-B14F-4D97-AF65-F5344CB8AC3E}">
        <p14:creationId xmlns:p14="http://schemas.microsoft.com/office/powerpoint/2010/main" val="3212722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TotalTime>
  <Words>684</Words>
  <Application>Microsoft Office PowerPoint</Application>
  <PresentationFormat>Widescreen</PresentationFormat>
  <Paragraphs>114</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Helvetica Neue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29</cp:revision>
  <dcterms:created xsi:type="dcterms:W3CDTF">2021-08-19T15:49:25Z</dcterms:created>
  <dcterms:modified xsi:type="dcterms:W3CDTF">2021-10-31T09:29:28Z</dcterms:modified>
</cp:coreProperties>
</file>