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0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9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05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9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5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8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9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BF38-1D8C-428D-9084-12B621C2A284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11F4-9296-4D74-AAB6-4244C23E4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0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23728" y="-124369"/>
            <a:ext cx="5112568" cy="446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u="sng" dirty="0" smtClean="0">
                <a:latin typeface="Algerian" panose="04020705040A02060702" pitchFamily="82" charset="0"/>
              </a:rPr>
              <a:t>Weather App Architecture</a:t>
            </a:r>
            <a:endParaRPr lang="en-IN" sz="1800" u="sng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772816"/>
            <a:ext cx="7992888" cy="387996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95400" y="3645024"/>
            <a:ext cx="1714500" cy="62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1677" y="3645024"/>
            <a:ext cx="1769918" cy="62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 Presenter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8184" y="3645026"/>
            <a:ext cx="1790699" cy="62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View/UI/Activity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92853" y="3816750"/>
            <a:ext cx="7339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94192" y="4121370"/>
            <a:ext cx="7339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09900" y="3956749"/>
            <a:ext cx="711777" cy="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9592" y="4855988"/>
            <a:ext cx="1431589" cy="6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Shared Preference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09400" y="620688"/>
            <a:ext cx="5397196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 Weather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60" y="6291318"/>
            <a:ext cx="7992888" cy="450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Android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15102" y="1780843"/>
            <a:ext cx="2185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Front RSI Application</a:t>
            </a:r>
            <a:endParaRPr lang="en-IN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15386" y="4268479"/>
            <a:ext cx="0" cy="574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165100" y="4268479"/>
            <a:ext cx="0" cy="57363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-Down Arrow 32"/>
          <p:cNvSpPr/>
          <p:nvPr/>
        </p:nvSpPr>
        <p:spPr>
          <a:xfrm>
            <a:off x="4432831" y="5661249"/>
            <a:ext cx="150334" cy="630070"/>
          </a:xfrm>
          <a:prstGeom prst="up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2699792" y="4841929"/>
            <a:ext cx="2731982" cy="6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Job Scheduler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856142" y="4281200"/>
            <a:ext cx="0" cy="574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861188" y="4851780"/>
            <a:ext cx="2527236" cy="6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Location Service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59976" y="2314778"/>
            <a:ext cx="1585347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Up-Down Arrow 43"/>
          <p:cNvSpPr/>
          <p:nvPr/>
        </p:nvSpPr>
        <p:spPr>
          <a:xfrm>
            <a:off x="4317641" y="1071673"/>
            <a:ext cx="190356" cy="701143"/>
          </a:xfrm>
          <a:prstGeom prst="up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stCxn id="37" idx="1"/>
            <a:endCxn id="35" idx="3"/>
          </p:cNvCxnSpPr>
          <p:nvPr/>
        </p:nvCxnSpPr>
        <p:spPr>
          <a:xfrm flipH="1" flipV="1">
            <a:off x="5431774" y="5143576"/>
            <a:ext cx="429414" cy="985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2"/>
            <a:endCxn id="6" idx="0"/>
          </p:cNvCxnSpPr>
          <p:nvPr/>
        </p:nvCxnSpPr>
        <p:spPr>
          <a:xfrm>
            <a:off x="2152650" y="2818834"/>
            <a:ext cx="0" cy="82619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4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Info Architecture</dc:title>
  <dc:creator>sudhansu.pradhan</dc:creator>
  <cp:lastModifiedBy>sudhansu.pradhan</cp:lastModifiedBy>
  <cp:revision>95</cp:revision>
  <dcterms:created xsi:type="dcterms:W3CDTF">2019-06-25T04:33:12Z</dcterms:created>
  <dcterms:modified xsi:type="dcterms:W3CDTF">2021-04-28T05:53:18Z</dcterms:modified>
</cp:coreProperties>
</file>