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07877-2102-46A8-A70E-69108BBDDC0E}" v="16" dt="2022-05-04T03:19:3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ya" userId="5047257d-b206-48a3-9852-0bac23189a2d" providerId="ADAL" clId="{E5FA48DD-27C3-4694-8BD1-B2BE7AC0ABD0}"/>
    <pc:docChg chg="delSld">
      <pc:chgData name="Sudhanya" userId="5047257d-b206-48a3-9852-0bac23189a2d" providerId="ADAL" clId="{E5FA48DD-27C3-4694-8BD1-B2BE7AC0ABD0}" dt="2022-05-04T06:31:31.795" v="11" actId="47"/>
      <pc:docMkLst>
        <pc:docMk/>
      </pc:docMkLst>
      <pc:sldChg chg="del">
        <pc:chgData name="Sudhanya" userId="5047257d-b206-48a3-9852-0bac23189a2d" providerId="ADAL" clId="{E5FA48DD-27C3-4694-8BD1-B2BE7AC0ABD0}" dt="2022-05-04T06:31:24.089" v="0" actId="47"/>
        <pc:sldMkLst>
          <pc:docMk/>
          <pc:sldMk cId="252100840" sldId="262"/>
        </pc:sldMkLst>
      </pc:sldChg>
      <pc:sldChg chg="del">
        <pc:chgData name="Sudhanya" userId="5047257d-b206-48a3-9852-0bac23189a2d" providerId="ADAL" clId="{E5FA48DD-27C3-4694-8BD1-B2BE7AC0ABD0}" dt="2022-05-04T06:31:24.665" v="1" actId="47"/>
        <pc:sldMkLst>
          <pc:docMk/>
          <pc:sldMk cId="759545499" sldId="265"/>
        </pc:sldMkLst>
      </pc:sldChg>
      <pc:sldChg chg="del">
        <pc:chgData name="Sudhanya" userId="5047257d-b206-48a3-9852-0bac23189a2d" providerId="ADAL" clId="{E5FA48DD-27C3-4694-8BD1-B2BE7AC0ABD0}" dt="2022-05-04T06:31:28.618" v="2" actId="47"/>
        <pc:sldMkLst>
          <pc:docMk/>
          <pc:sldMk cId="650280869" sldId="266"/>
        </pc:sldMkLst>
      </pc:sldChg>
      <pc:sldChg chg="del">
        <pc:chgData name="Sudhanya" userId="5047257d-b206-48a3-9852-0bac23189a2d" providerId="ADAL" clId="{E5FA48DD-27C3-4694-8BD1-B2BE7AC0ABD0}" dt="2022-05-04T06:31:29.111" v="3" actId="47"/>
        <pc:sldMkLst>
          <pc:docMk/>
          <pc:sldMk cId="2662211579" sldId="267"/>
        </pc:sldMkLst>
      </pc:sldChg>
      <pc:sldChg chg="del">
        <pc:chgData name="Sudhanya" userId="5047257d-b206-48a3-9852-0bac23189a2d" providerId="ADAL" clId="{E5FA48DD-27C3-4694-8BD1-B2BE7AC0ABD0}" dt="2022-05-04T06:31:29.356" v="4" actId="47"/>
        <pc:sldMkLst>
          <pc:docMk/>
          <pc:sldMk cId="1682359173" sldId="268"/>
        </pc:sldMkLst>
      </pc:sldChg>
      <pc:sldChg chg="del">
        <pc:chgData name="Sudhanya" userId="5047257d-b206-48a3-9852-0bac23189a2d" providerId="ADAL" clId="{E5FA48DD-27C3-4694-8BD1-B2BE7AC0ABD0}" dt="2022-05-04T06:31:29.615" v="5" actId="47"/>
        <pc:sldMkLst>
          <pc:docMk/>
          <pc:sldMk cId="2889492661" sldId="269"/>
        </pc:sldMkLst>
      </pc:sldChg>
      <pc:sldChg chg="del">
        <pc:chgData name="Sudhanya" userId="5047257d-b206-48a3-9852-0bac23189a2d" providerId="ADAL" clId="{E5FA48DD-27C3-4694-8BD1-B2BE7AC0ABD0}" dt="2022-05-04T06:31:30.111" v="6" actId="47"/>
        <pc:sldMkLst>
          <pc:docMk/>
          <pc:sldMk cId="3585651744" sldId="270"/>
        </pc:sldMkLst>
      </pc:sldChg>
      <pc:sldChg chg="del">
        <pc:chgData name="Sudhanya" userId="5047257d-b206-48a3-9852-0bac23189a2d" providerId="ADAL" clId="{E5FA48DD-27C3-4694-8BD1-B2BE7AC0ABD0}" dt="2022-05-04T06:31:30.544" v="7" actId="47"/>
        <pc:sldMkLst>
          <pc:docMk/>
          <pc:sldMk cId="1586080470" sldId="271"/>
        </pc:sldMkLst>
      </pc:sldChg>
      <pc:sldChg chg="del">
        <pc:chgData name="Sudhanya" userId="5047257d-b206-48a3-9852-0bac23189a2d" providerId="ADAL" clId="{E5FA48DD-27C3-4694-8BD1-B2BE7AC0ABD0}" dt="2022-05-04T06:31:30.985" v="8" actId="47"/>
        <pc:sldMkLst>
          <pc:docMk/>
          <pc:sldMk cId="775717322" sldId="272"/>
        </pc:sldMkLst>
      </pc:sldChg>
      <pc:sldChg chg="del">
        <pc:chgData name="Sudhanya" userId="5047257d-b206-48a3-9852-0bac23189a2d" providerId="ADAL" clId="{E5FA48DD-27C3-4694-8BD1-B2BE7AC0ABD0}" dt="2022-05-04T06:31:31.286" v="9" actId="47"/>
        <pc:sldMkLst>
          <pc:docMk/>
          <pc:sldMk cId="1635750974" sldId="273"/>
        </pc:sldMkLst>
      </pc:sldChg>
      <pc:sldChg chg="del">
        <pc:chgData name="Sudhanya" userId="5047257d-b206-48a3-9852-0bac23189a2d" providerId="ADAL" clId="{E5FA48DD-27C3-4694-8BD1-B2BE7AC0ABD0}" dt="2022-05-04T06:31:31.542" v="10" actId="47"/>
        <pc:sldMkLst>
          <pc:docMk/>
          <pc:sldMk cId="2740056332" sldId="274"/>
        </pc:sldMkLst>
      </pc:sldChg>
      <pc:sldChg chg="del">
        <pc:chgData name="Sudhanya" userId="5047257d-b206-48a3-9852-0bac23189a2d" providerId="ADAL" clId="{E5FA48DD-27C3-4694-8BD1-B2BE7AC0ABD0}" dt="2022-05-04T06:31:31.795" v="11" actId="47"/>
        <pc:sldMkLst>
          <pc:docMk/>
          <pc:sldMk cId="992375716" sldId="275"/>
        </pc:sldMkLst>
      </pc:sldChg>
    </pc:docChg>
  </pc:docChgLst>
  <pc:docChgLst>
    <pc:chgData name="Sudhanya" userId="5047257d-b206-48a3-9852-0bac23189a2d" providerId="ADAL" clId="{43307877-2102-46A8-A70E-69108BBDDC0E}"/>
    <pc:docChg chg="undo custSel addSld delSld modSld">
      <pc:chgData name="Sudhanya" userId="5047257d-b206-48a3-9852-0bac23189a2d" providerId="ADAL" clId="{43307877-2102-46A8-A70E-69108BBDDC0E}" dt="2022-05-04T06:18:10.836" v="1523" actId="6549"/>
      <pc:docMkLst>
        <pc:docMk/>
      </pc:docMkLst>
      <pc:sldChg chg="modSp new mod">
        <pc:chgData name="Sudhanya" userId="5047257d-b206-48a3-9852-0bac23189a2d" providerId="ADAL" clId="{43307877-2102-46A8-A70E-69108BBDDC0E}" dt="2022-05-04T00:47:01.624" v="122" actId="15"/>
        <pc:sldMkLst>
          <pc:docMk/>
          <pc:sldMk cId="317563079" sldId="259"/>
        </pc:sldMkLst>
        <pc:spChg chg="mod">
          <ac:chgData name="Sudhanya" userId="5047257d-b206-48a3-9852-0bac23189a2d" providerId="ADAL" clId="{43307877-2102-46A8-A70E-69108BBDDC0E}" dt="2022-05-04T00:43:43.032" v="14" actId="20577"/>
          <ac:spMkLst>
            <pc:docMk/>
            <pc:sldMk cId="317563079" sldId="259"/>
            <ac:spMk id="2" creationId="{FD18AAB2-20A9-3B53-29EE-567FAE63E3EC}"/>
          </ac:spMkLst>
        </pc:spChg>
        <pc:spChg chg="mod">
          <ac:chgData name="Sudhanya" userId="5047257d-b206-48a3-9852-0bac23189a2d" providerId="ADAL" clId="{43307877-2102-46A8-A70E-69108BBDDC0E}" dt="2022-05-04T00:45:46.657" v="106" actId="27636"/>
          <ac:spMkLst>
            <pc:docMk/>
            <pc:sldMk cId="317563079" sldId="259"/>
            <ac:spMk id="3" creationId="{210510FD-5A61-B1C0-2C50-017FBD5AE93B}"/>
          </ac:spMkLst>
        </pc:spChg>
        <pc:spChg chg="mod">
          <ac:chgData name="Sudhanya" userId="5047257d-b206-48a3-9852-0bac23189a2d" providerId="ADAL" clId="{43307877-2102-46A8-A70E-69108BBDDC0E}" dt="2022-05-04T00:47:01.624" v="122" actId="15"/>
          <ac:spMkLst>
            <pc:docMk/>
            <pc:sldMk cId="317563079" sldId="259"/>
            <ac:spMk id="4" creationId="{6E26EA0A-1B32-E8C4-4840-BA4B0DFF3AFE}"/>
          </ac:spMkLst>
        </pc:spChg>
      </pc:sldChg>
      <pc:sldChg chg="addSp delSp modSp new mod">
        <pc:chgData name="Sudhanya" userId="5047257d-b206-48a3-9852-0bac23189a2d" providerId="ADAL" clId="{43307877-2102-46A8-A70E-69108BBDDC0E}" dt="2022-05-04T01:07:26.814" v="163" actId="1076"/>
        <pc:sldMkLst>
          <pc:docMk/>
          <pc:sldMk cId="1198109120" sldId="260"/>
        </pc:sldMkLst>
        <pc:spChg chg="mod">
          <ac:chgData name="Sudhanya" userId="5047257d-b206-48a3-9852-0bac23189a2d" providerId="ADAL" clId="{43307877-2102-46A8-A70E-69108BBDDC0E}" dt="2022-05-04T00:48:42.217" v="131" actId="20577"/>
          <ac:spMkLst>
            <pc:docMk/>
            <pc:sldMk cId="1198109120" sldId="260"/>
            <ac:spMk id="2" creationId="{2059C7C9-D259-2473-E989-C7B1A2E95DF9}"/>
          </ac:spMkLst>
        </pc:spChg>
        <pc:spChg chg="mod">
          <ac:chgData name="Sudhanya" userId="5047257d-b206-48a3-9852-0bac23189a2d" providerId="ADAL" clId="{43307877-2102-46A8-A70E-69108BBDDC0E}" dt="2022-05-04T01:06:53.500" v="156" actId="27636"/>
          <ac:spMkLst>
            <pc:docMk/>
            <pc:sldMk cId="1198109120" sldId="260"/>
            <ac:spMk id="3" creationId="{D88BF077-E384-E038-DD2D-E8FE3D777AD7}"/>
          </ac:spMkLst>
        </pc:spChg>
        <pc:spChg chg="del mod">
          <ac:chgData name="Sudhanya" userId="5047257d-b206-48a3-9852-0bac23189a2d" providerId="ADAL" clId="{43307877-2102-46A8-A70E-69108BBDDC0E}" dt="2022-05-04T01:07:16.371" v="160" actId="478"/>
          <ac:spMkLst>
            <pc:docMk/>
            <pc:sldMk cId="1198109120" sldId="260"/>
            <ac:spMk id="4" creationId="{F5B3EE72-2253-AFB2-EAD6-D823216C8B0A}"/>
          </ac:spMkLst>
        </pc:spChg>
        <pc:spChg chg="add mod">
          <ac:chgData name="Sudhanya" userId="5047257d-b206-48a3-9852-0bac23189a2d" providerId="ADAL" clId="{43307877-2102-46A8-A70E-69108BBDDC0E}" dt="2022-05-04T01:07:16.371" v="160" actId="478"/>
          <ac:spMkLst>
            <pc:docMk/>
            <pc:sldMk cId="1198109120" sldId="260"/>
            <ac:spMk id="6" creationId="{719250D3-7936-4E27-6384-33F4281DBEB4}"/>
          </ac:spMkLst>
        </pc:spChg>
        <pc:picChg chg="add mod">
          <ac:chgData name="Sudhanya" userId="5047257d-b206-48a3-9852-0bac23189a2d" providerId="ADAL" clId="{43307877-2102-46A8-A70E-69108BBDDC0E}" dt="2022-05-04T01:07:26.814" v="163" actId="1076"/>
          <ac:picMkLst>
            <pc:docMk/>
            <pc:sldMk cId="1198109120" sldId="260"/>
            <ac:picMk id="1026" creationId="{C263E849-6BC1-FA54-0E6C-97D28F3718D6}"/>
          </ac:picMkLst>
        </pc:picChg>
      </pc:sldChg>
      <pc:sldChg chg="modSp new mod">
        <pc:chgData name="Sudhanya" userId="5047257d-b206-48a3-9852-0bac23189a2d" providerId="ADAL" clId="{43307877-2102-46A8-A70E-69108BBDDC0E}" dt="2022-05-04T06:18:10.836" v="1523" actId="6549"/>
        <pc:sldMkLst>
          <pc:docMk/>
          <pc:sldMk cId="867442948" sldId="261"/>
        </pc:sldMkLst>
        <pc:spChg chg="mod">
          <ac:chgData name="Sudhanya" userId="5047257d-b206-48a3-9852-0bac23189a2d" providerId="ADAL" clId="{43307877-2102-46A8-A70E-69108BBDDC0E}" dt="2022-05-04T01:07:49.589" v="165"/>
          <ac:spMkLst>
            <pc:docMk/>
            <pc:sldMk cId="867442948" sldId="261"/>
            <ac:spMk id="2" creationId="{8207E052-F512-FAB7-2771-E4C412E8FCD9}"/>
          </ac:spMkLst>
        </pc:spChg>
        <pc:spChg chg="mod">
          <ac:chgData name="Sudhanya" userId="5047257d-b206-48a3-9852-0bac23189a2d" providerId="ADAL" clId="{43307877-2102-46A8-A70E-69108BBDDC0E}" dt="2022-05-04T06:18:10.836" v="1523" actId="6549"/>
          <ac:spMkLst>
            <pc:docMk/>
            <pc:sldMk cId="867442948" sldId="261"/>
            <ac:spMk id="3" creationId="{73BEFC33-974C-2255-D118-2E03FB62C6AA}"/>
          </ac:spMkLst>
        </pc:spChg>
        <pc:spChg chg="mod">
          <ac:chgData name="Sudhanya" userId="5047257d-b206-48a3-9852-0bac23189a2d" providerId="ADAL" clId="{43307877-2102-46A8-A70E-69108BBDDC0E}" dt="2022-05-04T01:10:13.697" v="323" actId="6549"/>
          <ac:spMkLst>
            <pc:docMk/>
            <pc:sldMk cId="867442948" sldId="261"/>
            <ac:spMk id="4" creationId="{2150AAAF-6EEA-D1D7-D95E-093056650835}"/>
          </ac:spMkLst>
        </pc:spChg>
      </pc:sldChg>
      <pc:sldChg chg="modSp new mod">
        <pc:chgData name="Sudhanya" userId="5047257d-b206-48a3-9852-0bac23189a2d" providerId="ADAL" clId="{43307877-2102-46A8-A70E-69108BBDDC0E}" dt="2022-05-04T02:37:26.007" v="449" actId="6549"/>
        <pc:sldMkLst>
          <pc:docMk/>
          <pc:sldMk cId="252100840" sldId="262"/>
        </pc:sldMkLst>
        <pc:spChg chg="mod">
          <ac:chgData name="Sudhanya" userId="5047257d-b206-48a3-9852-0bac23189a2d" providerId="ADAL" clId="{43307877-2102-46A8-A70E-69108BBDDC0E}" dt="2022-05-04T02:34:54.574" v="327"/>
          <ac:spMkLst>
            <pc:docMk/>
            <pc:sldMk cId="252100840" sldId="262"/>
            <ac:spMk id="2" creationId="{69E94C9F-8911-8370-2412-EFEE36FD7BE5}"/>
          </ac:spMkLst>
        </pc:spChg>
        <pc:spChg chg="mod">
          <ac:chgData name="Sudhanya" userId="5047257d-b206-48a3-9852-0bac23189a2d" providerId="ADAL" clId="{43307877-2102-46A8-A70E-69108BBDDC0E}" dt="2022-05-04T02:37:12.358" v="399" actId="27636"/>
          <ac:spMkLst>
            <pc:docMk/>
            <pc:sldMk cId="252100840" sldId="262"/>
            <ac:spMk id="3" creationId="{E028049A-C1FA-19CC-0BDF-FBD35F2066EB}"/>
          </ac:spMkLst>
        </pc:spChg>
        <pc:spChg chg="mod">
          <ac:chgData name="Sudhanya" userId="5047257d-b206-48a3-9852-0bac23189a2d" providerId="ADAL" clId="{43307877-2102-46A8-A70E-69108BBDDC0E}" dt="2022-05-04T02:37:26.007" v="449" actId="6549"/>
          <ac:spMkLst>
            <pc:docMk/>
            <pc:sldMk cId="252100840" sldId="262"/>
            <ac:spMk id="4" creationId="{236DBFDA-4137-0A7C-087E-78D5EC7C99F1}"/>
          </ac:spMkLst>
        </pc:spChg>
      </pc:sldChg>
      <pc:sldChg chg="modSp new del mod">
        <pc:chgData name="Sudhanya" userId="5047257d-b206-48a3-9852-0bac23189a2d" providerId="ADAL" clId="{43307877-2102-46A8-A70E-69108BBDDC0E}" dt="2022-05-04T02:44:02.223" v="460" actId="47"/>
        <pc:sldMkLst>
          <pc:docMk/>
          <pc:sldMk cId="2515272367" sldId="263"/>
        </pc:sldMkLst>
        <pc:spChg chg="mod">
          <ac:chgData name="Sudhanya" userId="5047257d-b206-48a3-9852-0bac23189a2d" providerId="ADAL" clId="{43307877-2102-46A8-A70E-69108BBDDC0E}" dt="2022-05-04T02:40:11.653" v="453" actId="20577"/>
          <ac:spMkLst>
            <pc:docMk/>
            <pc:sldMk cId="2515272367" sldId="263"/>
            <ac:spMk id="2" creationId="{DDDD957A-1C20-06F7-ADAF-7AF6C2F97A00}"/>
          </ac:spMkLst>
        </pc:spChg>
        <pc:spChg chg="mod">
          <ac:chgData name="Sudhanya" userId="5047257d-b206-48a3-9852-0bac23189a2d" providerId="ADAL" clId="{43307877-2102-46A8-A70E-69108BBDDC0E}" dt="2022-05-04T02:40:25.129" v="459" actId="27636"/>
          <ac:spMkLst>
            <pc:docMk/>
            <pc:sldMk cId="2515272367" sldId="263"/>
            <ac:spMk id="3" creationId="{18910782-4108-6FC3-AA02-A0D81677D809}"/>
          </ac:spMkLst>
        </pc:spChg>
        <pc:spChg chg="mod">
          <ac:chgData name="Sudhanya" userId="5047257d-b206-48a3-9852-0bac23189a2d" providerId="ADAL" clId="{43307877-2102-46A8-A70E-69108BBDDC0E}" dt="2022-05-04T02:40:25.129" v="458" actId="27636"/>
          <ac:spMkLst>
            <pc:docMk/>
            <pc:sldMk cId="2515272367" sldId="263"/>
            <ac:spMk id="4" creationId="{CB57F8CB-E1F6-A42C-ED64-6E1EB9EE4C12}"/>
          </ac:spMkLst>
        </pc:spChg>
      </pc:sldChg>
      <pc:sldChg chg="addSp delSp modSp new mod">
        <pc:chgData name="Sudhanya" userId="5047257d-b206-48a3-9852-0bac23189a2d" providerId="ADAL" clId="{43307877-2102-46A8-A70E-69108BBDDC0E}" dt="2022-05-04T02:48:06.768" v="730" actId="6549"/>
        <pc:sldMkLst>
          <pc:docMk/>
          <pc:sldMk cId="3437316323" sldId="263"/>
        </pc:sldMkLst>
        <pc:spChg chg="mod">
          <ac:chgData name="Sudhanya" userId="5047257d-b206-48a3-9852-0bac23189a2d" providerId="ADAL" clId="{43307877-2102-46A8-A70E-69108BBDDC0E}" dt="2022-05-04T02:44:08.868" v="467" actId="20577"/>
          <ac:spMkLst>
            <pc:docMk/>
            <pc:sldMk cId="3437316323" sldId="263"/>
            <ac:spMk id="2" creationId="{BB46A850-C449-DA8C-FBBB-9B4B664E6D24}"/>
          </ac:spMkLst>
        </pc:spChg>
        <pc:spChg chg="mod">
          <ac:chgData name="Sudhanya" userId="5047257d-b206-48a3-9852-0bac23189a2d" providerId="ADAL" clId="{43307877-2102-46A8-A70E-69108BBDDC0E}" dt="2022-05-04T02:47:11.829" v="650"/>
          <ac:spMkLst>
            <pc:docMk/>
            <pc:sldMk cId="3437316323" sldId="263"/>
            <ac:spMk id="3" creationId="{39C6A90E-B227-0EAA-119A-34493AAEEDA8}"/>
          </ac:spMkLst>
        </pc:spChg>
        <pc:spChg chg="mod">
          <ac:chgData name="Sudhanya" userId="5047257d-b206-48a3-9852-0bac23189a2d" providerId="ADAL" clId="{43307877-2102-46A8-A70E-69108BBDDC0E}" dt="2022-05-04T02:47:11.829" v="650"/>
          <ac:spMkLst>
            <pc:docMk/>
            <pc:sldMk cId="3437316323" sldId="263"/>
            <ac:spMk id="4" creationId="{01A35CF5-7D35-FFFD-C3A7-CED6669C2EAA}"/>
          </ac:spMkLst>
        </pc:spChg>
        <pc:spChg chg="add mod">
          <ac:chgData name="Sudhanya" userId="5047257d-b206-48a3-9852-0bac23189a2d" providerId="ADAL" clId="{43307877-2102-46A8-A70E-69108BBDDC0E}" dt="2022-05-04T02:46:13.739" v="636" actId="6549"/>
          <ac:spMkLst>
            <pc:docMk/>
            <pc:sldMk cId="3437316323" sldId="263"/>
            <ac:spMk id="5" creationId="{95AD3F8E-FD3F-BB70-7199-50A05BA0FE3F}"/>
          </ac:spMkLst>
        </pc:spChg>
        <pc:spChg chg="add del">
          <ac:chgData name="Sudhanya" userId="5047257d-b206-48a3-9852-0bac23189a2d" providerId="ADAL" clId="{43307877-2102-46A8-A70E-69108BBDDC0E}" dt="2022-05-04T02:46:35.698" v="638" actId="22"/>
          <ac:spMkLst>
            <pc:docMk/>
            <pc:sldMk cId="3437316323" sldId="263"/>
            <ac:spMk id="7" creationId="{4AAC5D33-1273-4C2F-EC47-34A89AE5737F}"/>
          </ac:spMkLst>
        </pc:spChg>
        <pc:spChg chg="add mod">
          <ac:chgData name="Sudhanya" userId="5047257d-b206-48a3-9852-0bac23189a2d" providerId="ADAL" clId="{43307877-2102-46A8-A70E-69108BBDDC0E}" dt="2022-05-04T02:46:55.678" v="646" actId="6549"/>
          <ac:spMkLst>
            <pc:docMk/>
            <pc:sldMk cId="3437316323" sldId="263"/>
            <ac:spMk id="8" creationId="{9E937DFE-72A1-F1FE-3332-9B930CD336E0}"/>
          </ac:spMkLst>
        </pc:spChg>
        <pc:spChg chg="add mod">
          <ac:chgData name="Sudhanya" userId="5047257d-b206-48a3-9852-0bac23189a2d" providerId="ADAL" clId="{43307877-2102-46A8-A70E-69108BBDDC0E}" dt="2022-05-04T02:48:06.768" v="730" actId="6549"/>
          <ac:spMkLst>
            <pc:docMk/>
            <pc:sldMk cId="3437316323" sldId="263"/>
            <ac:spMk id="9" creationId="{735213BF-A82B-FAA9-98BF-82B1148C754E}"/>
          </ac:spMkLst>
        </pc:spChg>
      </pc:sldChg>
      <pc:sldChg chg="modSp new mod">
        <pc:chgData name="Sudhanya" userId="5047257d-b206-48a3-9852-0bac23189a2d" providerId="ADAL" clId="{43307877-2102-46A8-A70E-69108BBDDC0E}" dt="2022-05-04T02:49:29.787" v="783" actId="6549"/>
        <pc:sldMkLst>
          <pc:docMk/>
          <pc:sldMk cId="639504839" sldId="264"/>
        </pc:sldMkLst>
        <pc:spChg chg="mod">
          <ac:chgData name="Sudhanya" userId="5047257d-b206-48a3-9852-0bac23189a2d" providerId="ADAL" clId="{43307877-2102-46A8-A70E-69108BBDDC0E}" dt="2022-05-04T02:48:29.992" v="738" actId="20577"/>
          <ac:spMkLst>
            <pc:docMk/>
            <pc:sldMk cId="639504839" sldId="264"/>
            <ac:spMk id="2" creationId="{573FC231-BA32-543C-989B-B6ABE5F84263}"/>
          </ac:spMkLst>
        </pc:spChg>
        <pc:spChg chg="mod">
          <ac:chgData name="Sudhanya" userId="5047257d-b206-48a3-9852-0bac23189a2d" providerId="ADAL" clId="{43307877-2102-46A8-A70E-69108BBDDC0E}" dt="2022-05-04T02:49:28.985" v="778" actId="27636"/>
          <ac:spMkLst>
            <pc:docMk/>
            <pc:sldMk cId="639504839" sldId="264"/>
            <ac:spMk id="3" creationId="{333A58F3-C17B-E48E-51C9-F5EF19F9CAEB}"/>
          </ac:spMkLst>
        </pc:spChg>
        <pc:spChg chg="mod">
          <ac:chgData name="Sudhanya" userId="5047257d-b206-48a3-9852-0bac23189a2d" providerId="ADAL" clId="{43307877-2102-46A8-A70E-69108BBDDC0E}" dt="2022-05-04T02:49:29.787" v="783" actId="6549"/>
          <ac:spMkLst>
            <pc:docMk/>
            <pc:sldMk cId="639504839" sldId="264"/>
            <ac:spMk id="4" creationId="{168F41B0-D307-1302-592A-A8FE88B1CFFF}"/>
          </ac:spMkLst>
        </pc:spChg>
      </pc:sldChg>
      <pc:sldChg chg="modSp new mod">
        <pc:chgData name="Sudhanya" userId="5047257d-b206-48a3-9852-0bac23189a2d" providerId="ADAL" clId="{43307877-2102-46A8-A70E-69108BBDDC0E}" dt="2022-05-04T02:55:26.362" v="926" actId="27636"/>
        <pc:sldMkLst>
          <pc:docMk/>
          <pc:sldMk cId="759545499" sldId="265"/>
        </pc:sldMkLst>
        <pc:spChg chg="mod">
          <ac:chgData name="Sudhanya" userId="5047257d-b206-48a3-9852-0bac23189a2d" providerId="ADAL" clId="{43307877-2102-46A8-A70E-69108BBDDC0E}" dt="2022-05-04T02:55:26.362" v="926" actId="27636"/>
          <ac:spMkLst>
            <pc:docMk/>
            <pc:sldMk cId="759545499" sldId="265"/>
            <ac:spMk id="2" creationId="{82526895-6659-0F77-FA2D-5E6B0D5EBB47}"/>
          </ac:spMkLst>
        </pc:spChg>
        <pc:spChg chg="mod">
          <ac:chgData name="Sudhanya" userId="5047257d-b206-48a3-9852-0bac23189a2d" providerId="ADAL" clId="{43307877-2102-46A8-A70E-69108BBDDC0E}" dt="2022-05-04T02:52:18.102" v="830" actId="27636"/>
          <ac:spMkLst>
            <pc:docMk/>
            <pc:sldMk cId="759545499" sldId="265"/>
            <ac:spMk id="3" creationId="{443A6283-0C36-F119-0079-13B4FE0A5AB9}"/>
          </ac:spMkLst>
        </pc:spChg>
        <pc:spChg chg="mod">
          <ac:chgData name="Sudhanya" userId="5047257d-b206-48a3-9852-0bac23189a2d" providerId="ADAL" clId="{43307877-2102-46A8-A70E-69108BBDDC0E}" dt="2022-05-04T02:52:26.836" v="846" actId="6549"/>
          <ac:spMkLst>
            <pc:docMk/>
            <pc:sldMk cId="759545499" sldId="265"/>
            <ac:spMk id="4" creationId="{54FFE70B-A083-A635-B367-79E8FA207371}"/>
          </ac:spMkLst>
        </pc:spChg>
      </pc:sldChg>
      <pc:sldChg chg="modSp new mod">
        <pc:chgData name="Sudhanya" userId="5047257d-b206-48a3-9852-0bac23189a2d" providerId="ADAL" clId="{43307877-2102-46A8-A70E-69108BBDDC0E}" dt="2022-05-04T02:55:35.223" v="941" actId="20577"/>
        <pc:sldMkLst>
          <pc:docMk/>
          <pc:sldMk cId="650280869" sldId="266"/>
        </pc:sldMkLst>
        <pc:spChg chg="mod">
          <ac:chgData name="Sudhanya" userId="5047257d-b206-48a3-9852-0bac23189a2d" providerId="ADAL" clId="{43307877-2102-46A8-A70E-69108BBDDC0E}" dt="2022-05-04T02:55:35.223" v="941" actId="20577"/>
          <ac:spMkLst>
            <pc:docMk/>
            <pc:sldMk cId="650280869" sldId="266"/>
            <ac:spMk id="2" creationId="{3BE68990-1387-833B-8D5A-96FB89A5159E}"/>
          </ac:spMkLst>
        </pc:spChg>
        <pc:spChg chg="mod">
          <ac:chgData name="Sudhanya" userId="5047257d-b206-48a3-9852-0bac23189a2d" providerId="ADAL" clId="{43307877-2102-46A8-A70E-69108BBDDC0E}" dt="2022-05-04T02:54:55.369" v="902" actId="27636"/>
          <ac:spMkLst>
            <pc:docMk/>
            <pc:sldMk cId="650280869" sldId="266"/>
            <ac:spMk id="3" creationId="{7EA97BC2-3B65-D840-DCE4-DC7C0DA3CC89}"/>
          </ac:spMkLst>
        </pc:spChg>
        <pc:spChg chg="mod">
          <ac:chgData name="Sudhanya" userId="5047257d-b206-48a3-9852-0bac23189a2d" providerId="ADAL" clId="{43307877-2102-46A8-A70E-69108BBDDC0E}" dt="2022-05-04T02:54:59.329" v="910" actId="6549"/>
          <ac:spMkLst>
            <pc:docMk/>
            <pc:sldMk cId="650280869" sldId="266"/>
            <ac:spMk id="4" creationId="{5D08A4B9-54D2-7B65-64D2-8E7E3DBD17A7}"/>
          </ac:spMkLst>
        </pc:spChg>
      </pc:sldChg>
      <pc:sldChg chg="modSp new mod">
        <pc:chgData name="Sudhanya" userId="5047257d-b206-48a3-9852-0bac23189a2d" providerId="ADAL" clId="{43307877-2102-46A8-A70E-69108BBDDC0E}" dt="2022-05-04T02:56:41.744" v="993" actId="6549"/>
        <pc:sldMkLst>
          <pc:docMk/>
          <pc:sldMk cId="2662211579" sldId="267"/>
        </pc:sldMkLst>
        <pc:spChg chg="mod">
          <ac:chgData name="Sudhanya" userId="5047257d-b206-48a3-9852-0bac23189a2d" providerId="ADAL" clId="{43307877-2102-46A8-A70E-69108BBDDC0E}" dt="2022-05-04T02:55:49.804" v="963" actId="20577"/>
          <ac:spMkLst>
            <pc:docMk/>
            <pc:sldMk cId="2662211579" sldId="267"/>
            <ac:spMk id="2" creationId="{9777A168-A2B7-08E2-3E9C-60C795B68964}"/>
          </ac:spMkLst>
        </pc:spChg>
        <pc:spChg chg="mod">
          <ac:chgData name="Sudhanya" userId="5047257d-b206-48a3-9852-0bac23189a2d" providerId="ADAL" clId="{43307877-2102-46A8-A70E-69108BBDDC0E}" dt="2022-05-04T02:56:35.918" v="982" actId="27636"/>
          <ac:spMkLst>
            <pc:docMk/>
            <pc:sldMk cId="2662211579" sldId="267"/>
            <ac:spMk id="3" creationId="{8204FDE4-5E3B-F52A-4E2A-E759FF004ED1}"/>
          </ac:spMkLst>
        </pc:spChg>
        <pc:spChg chg="mod">
          <ac:chgData name="Sudhanya" userId="5047257d-b206-48a3-9852-0bac23189a2d" providerId="ADAL" clId="{43307877-2102-46A8-A70E-69108BBDDC0E}" dt="2022-05-04T02:56:41.744" v="993" actId="6549"/>
          <ac:spMkLst>
            <pc:docMk/>
            <pc:sldMk cId="2662211579" sldId="267"/>
            <ac:spMk id="4" creationId="{2C793887-1E89-59F6-9805-47D615637F13}"/>
          </ac:spMkLst>
        </pc:spChg>
      </pc:sldChg>
      <pc:sldChg chg="modSp new mod">
        <pc:chgData name="Sudhanya" userId="5047257d-b206-48a3-9852-0bac23189a2d" providerId="ADAL" clId="{43307877-2102-46A8-A70E-69108BBDDC0E}" dt="2022-05-04T03:00:05.414" v="1008" actId="12"/>
        <pc:sldMkLst>
          <pc:docMk/>
          <pc:sldMk cId="1682359173" sldId="268"/>
        </pc:sldMkLst>
        <pc:spChg chg="mod">
          <ac:chgData name="Sudhanya" userId="5047257d-b206-48a3-9852-0bac23189a2d" providerId="ADAL" clId="{43307877-2102-46A8-A70E-69108BBDDC0E}" dt="2022-05-04T02:59:38.009" v="1006" actId="20577"/>
          <ac:spMkLst>
            <pc:docMk/>
            <pc:sldMk cId="1682359173" sldId="268"/>
            <ac:spMk id="2" creationId="{7B5D8D4C-8580-4BCB-15EF-6693FCF96AA3}"/>
          </ac:spMkLst>
        </pc:spChg>
        <pc:spChg chg="mod">
          <ac:chgData name="Sudhanya" userId="5047257d-b206-48a3-9852-0bac23189a2d" providerId="ADAL" clId="{43307877-2102-46A8-A70E-69108BBDDC0E}" dt="2022-05-04T03:00:05.414" v="1008" actId="12"/>
          <ac:spMkLst>
            <pc:docMk/>
            <pc:sldMk cId="1682359173" sldId="268"/>
            <ac:spMk id="3" creationId="{199BF70E-E60A-57AC-B527-E4AEA167EF77}"/>
          </ac:spMkLst>
        </pc:spChg>
      </pc:sldChg>
      <pc:sldChg chg="modSp new mod">
        <pc:chgData name="Sudhanya" userId="5047257d-b206-48a3-9852-0bac23189a2d" providerId="ADAL" clId="{43307877-2102-46A8-A70E-69108BBDDC0E}" dt="2022-05-04T03:04:45.077" v="1046" actId="20577"/>
        <pc:sldMkLst>
          <pc:docMk/>
          <pc:sldMk cId="2889492661" sldId="269"/>
        </pc:sldMkLst>
        <pc:spChg chg="mod">
          <ac:chgData name="Sudhanya" userId="5047257d-b206-48a3-9852-0bac23189a2d" providerId="ADAL" clId="{43307877-2102-46A8-A70E-69108BBDDC0E}" dt="2022-05-04T03:04:45.077" v="1046" actId="20577"/>
          <ac:spMkLst>
            <pc:docMk/>
            <pc:sldMk cId="2889492661" sldId="269"/>
            <ac:spMk id="2" creationId="{709CAFB0-8D5B-694F-7DC9-469EC298D483}"/>
          </ac:spMkLst>
        </pc:spChg>
        <pc:spChg chg="mod">
          <ac:chgData name="Sudhanya" userId="5047257d-b206-48a3-9852-0bac23189a2d" providerId="ADAL" clId="{43307877-2102-46A8-A70E-69108BBDDC0E}" dt="2022-05-04T03:04:33.007" v="1023" actId="27636"/>
          <ac:spMkLst>
            <pc:docMk/>
            <pc:sldMk cId="2889492661" sldId="269"/>
            <ac:spMk id="3" creationId="{4D9B8070-4333-6FE0-F9B4-7D24679200D6}"/>
          </ac:spMkLst>
        </pc:spChg>
        <pc:spChg chg="mod">
          <ac:chgData name="Sudhanya" userId="5047257d-b206-48a3-9852-0bac23189a2d" providerId="ADAL" clId="{43307877-2102-46A8-A70E-69108BBDDC0E}" dt="2022-05-04T03:04:33.007" v="1022" actId="27636"/>
          <ac:spMkLst>
            <pc:docMk/>
            <pc:sldMk cId="2889492661" sldId="269"/>
            <ac:spMk id="4" creationId="{CF9E01F3-1D2B-3254-811F-986EBD14A885}"/>
          </ac:spMkLst>
        </pc:spChg>
      </pc:sldChg>
      <pc:sldChg chg="modSp new mod">
        <pc:chgData name="Sudhanya" userId="5047257d-b206-48a3-9852-0bac23189a2d" providerId="ADAL" clId="{43307877-2102-46A8-A70E-69108BBDDC0E}" dt="2022-05-04T03:05:31.768" v="1055" actId="12"/>
        <pc:sldMkLst>
          <pc:docMk/>
          <pc:sldMk cId="3585651744" sldId="270"/>
        </pc:sldMkLst>
        <pc:spChg chg="mod">
          <ac:chgData name="Sudhanya" userId="5047257d-b206-48a3-9852-0bac23189a2d" providerId="ADAL" clId="{43307877-2102-46A8-A70E-69108BBDDC0E}" dt="2022-05-04T03:05:25.723" v="1053" actId="20577"/>
          <ac:spMkLst>
            <pc:docMk/>
            <pc:sldMk cId="3585651744" sldId="270"/>
            <ac:spMk id="2" creationId="{E2834FDC-D918-26FF-C90B-BE1AE46D4965}"/>
          </ac:spMkLst>
        </pc:spChg>
        <pc:spChg chg="mod">
          <ac:chgData name="Sudhanya" userId="5047257d-b206-48a3-9852-0bac23189a2d" providerId="ADAL" clId="{43307877-2102-46A8-A70E-69108BBDDC0E}" dt="2022-05-04T03:05:31.768" v="1055" actId="12"/>
          <ac:spMkLst>
            <pc:docMk/>
            <pc:sldMk cId="3585651744" sldId="270"/>
            <ac:spMk id="3" creationId="{9EB2592A-83C6-D059-5E07-0BCEA17D5F4A}"/>
          </ac:spMkLst>
        </pc:spChg>
      </pc:sldChg>
      <pc:sldChg chg="addSp modSp new mod">
        <pc:chgData name="Sudhanya" userId="5047257d-b206-48a3-9852-0bac23189a2d" providerId="ADAL" clId="{43307877-2102-46A8-A70E-69108BBDDC0E}" dt="2022-05-04T03:10:56.338" v="1165" actId="1035"/>
        <pc:sldMkLst>
          <pc:docMk/>
          <pc:sldMk cId="1586080470" sldId="271"/>
        </pc:sldMkLst>
        <pc:spChg chg="mod">
          <ac:chgData name="Sudhanya" userId="5047257d-b206-48a3-9852-0bac23189a2d" providerId="ADAL" clId="{43307877-2102-46A8-A70E-69108BBDDC0E}" dt="2022-05-04T03:08:04.086" v="1066"/>
          <ac:spMkLst>
            <pc:docMk/>
            <pc:sldMk cId="1586080470" sldId="271"/>
            <ac:spMk id="2" creationId="{DF06667D-2438-25E1-FBD3-4C2D2BCC44EA}"/>
          </ac:spMkLst>
        </pc:spChg>
        <pc:spChg chg="mod">
          <ac:chgData name="Sudhanya" userId="5047257d-b206-48a3-9852-0bac23189a2d" providerId="ADAL" clId="{43307877-2102-46A8-A70E-69108BBDDC0E}" dt="2022-05-04T03:10:51.621" v="1139" actId="27636"/>
          <ac:spMkLst>
            <pc:docMk/>
            <pc:sldMk cId="1586080470" sldId="271"/>
            <ac:spMk id="3" creationId="{59786853-066D-E91D-252C-078693C921DE}"/>
          </ac:spMkLst>
        </pc:spChg>
        <pc:spChg chg="mod">
          <ac:chgData name="Sudhanya" userId="5047257d-b206-48a3-9852-0bac23189a2d" providerId="ADAL" clId="{43307877-2102-46A8-A70E-69108BBDDC0E}" dt="2022-05-04T03:10:51.637" v="1140" actId="27636"/>
          <ac:spMkLst>
            <pc:docMk/>
            <pc:sldMk cId="1586080470" sldId="271"/>
            <ac:spMk id="4" creationId="{48FC2380-2D13-CC4B-7654-7DD7804A9589}"/>
          </ac:spMkLst>
        </pc:spChg>
        <pc:spChg chg="add mod">
          <ac:chgData name="Sudhanya" userId="5047257d-b206-48a3-9852-0bac23189a2d" providerId="ADAL" clId="{43307877-2102-46A8-A70E-69108BBDDC0E}" dt="2022-05-04T03:10:56.338" v="1165" actId="1035"/>
          <ac:spMkLst>
            <pc:docMk/>
            <pc:sldMk cId="1586080470" sldId="271"/>
            <ac:spMk id="5" creationId="{D47C2AE0-A64C-6090-0D50-A8982D8AE2E5}"/>
          </ac:spMkLst>
        </pc:spChg>
      </pc:sldChg>
      <pc:sldChg chg="modSp new mod">
        <pc:chgData name="Sudhanya" userId="5047257d-b206-48a3-9852-0bac23189a2d" providerId="ADAL" clId="{43307877-2102-46A8-A70E-69108BBDDC0E}" dt="2022-05-04T03:16:13.031" v="1337" actId="12"/>
        <pc:sldMkLst>
          <pc:docMk/>
          <pc:sldMk cId="775717322" sldId="272"/>
        </pc:sldMkLst>
        <pc:spChg chg="mod">
          <ac:chgData name="Sudhanya" userId="5047257d-b206-48a3-9852-0bac23189a2d" providerId="ADAL" clId="{43307877-2102-46A8-A70E-69108BBDDC0E}" dt="2022-05-04T03:15:00.122" v="1204" actId="20577"/>
          <ac:spMkLst>
            <pc:docMk/>
            <pc:sldMk cId="775717322" sldId="272"/>
            <ac:spMk id="2" creationId="{68467CF7-016C-481D-9192-3103EFAFB780}"/>
          </ac:spMkLst>
        </pc:spChg>
        <pc:spChg chg="mod">
          <ac:chgData name="Sudhanya" userId="5047257d-b206-48a3-9852-0bac23189a2d" providerId="ADAL" clId="{43307877-2102-46A8-A70E-69108BBDDC0E}" dt="2022-05-04T03:16:08.601" v="1334" actId="27636"/>
          <ac:spMkLst>
            <pc:docMk/>
            <pc:sldMk cId="775717322" sldId="272"/>
            <ac:spMk id="3" creationId="{93DF1B0E-32A4-9120-65A7-F92D29E07A7D}"/>
          </ac:spMkLst>
        </pc:spChg>
        <pc:spChg chg="mod">
          <ac:chgData name="Sudhanya" userId="5047257d-b206-48a3-9852-0bac23189a2d" providerId="ADAL" clId="{43307877-2102-46A8-A70E-69108BBDDC0E}" dt="2022-05-04T03:16:13.031" v="1337" actId="12"/>
          <ac:spMkLst>
            <pc:docMk/>
            <pc:sldMk cId="775717322" sldId="272"/>
            <ac:spMk id="4" creationId="{B7EA0E3A-9C39-FFD2-5FDF-886DADF2C508}"/>
          </ac:spMkLst>
        </pc:spChg>
      </pc:sldChg>
      <pc:sldChg chg="modSp new mod">
        <pc:chgData name="Sudhanya" userId="5047257d-b206-48a3-9852-0bac23189a2d" providerId="ADAL" clId="{43307877-2102-46A8-A70E-69108BBDDC0E}" dt="2022-05-04T03:19:39.115" v="1390" actId="15"/>
        <pc:sldMkLst>
          <pc:docMk/>
          <pc:sldMk cId="1635750974" sldId="273"/>
        </pc:sldMkLst>
        <pc:spChg chg="mod">
          <ac:chgData name="Sudhanya" userId="5047257d-b206-48a3-9852-0bac23189a2d" providerId="ADAL" clId="{43307877-2102-46A8-A70E-69108BBDDC0E}" dt="2022-05-04T03:18:33.992" v="1363" actId="20577"/>
          <ac:spMkLst>
            <pc:docMk/>
            <pc:sldMk cId="1635750974" sldId="273"/>
            <ac:spMk id="2" creationId="{1E346598-4969-B796-D92C-742309610A2A}"/>
          </ac:spMkLst>
        </pc:spChg>
        <pc:spChg chg="mod">
          <ac:chgData name="Sudhanya" userId="5047257d-b206-48a3-9852-0bac23189a2d" providerId="ADAL" clId="{43307877-2102-46A8-A70E-69108BBDDC0E}" dt="2022-05-04T03:19:39.115" v="1390" actId="15"/>
          <ac:spMkLst>
            <pc:docMk/>
            <pc:sldMk cId="1635750974" sldId="273"/>
            <ac:spMk id="3" creationId="{9ED0BBAA-2F9E-D53D-521C-6D4A815710AD}"/>
          </ac:spMkLst>
        </pc:spChg>
        <pc:spChg chg="mod">
          <ac:chgData name="Sudhanya" userId="5047257d-b206-48a3-9852-0bac23189a2d" providerId="ADAL" clId="{43307877-2102-46A8-A70E-69108BBDDC0E}" dt="2022-05-04T03:19:32.584" v="1388" actId="27636"/>
          <ac:spMkLst>
            <pc:docMk/>
            <pc:sldMk cId="1635750974" sldId="273"/>
            <ac:spMk id="4" creationId="{44E54A61-FDE5-1433-96BF-2D80B654349B}"/>
          </ac:spMkLst>
        </pc:spChg>
      </pc:sldChg>
      <pc:sldChg chg="modSp new mod">
        <pc:chgData name="Sudhanya" userId="5047257d-b206-48a3-9852-0bac23189a2d" providerId="ADAL" clId="{43307877-2102-46A8-A70E-69108BBDDC0E}" dt="2022-05-04T03:22:06.697" v="1475"/>
        <pc:sldMkLst>
          <pc:docMk/>
          <pc:sldMk cId="2740056332" sldId="274"/>
        </pc:sldMkLst>
        <pc:spChg chg="mod">
          <ac:chgData name="Sudhanya" userId="5047257d-b206-48a3-9852-0bac23189a2d" providerId="ADAL" clId="{43307877-2102-46A8-A70E-69108BBDDC0E}" dt="2022-05-04T03:20:08.715" v="1405" actId="20577"/>
          <ac:spMkLst>
            <pc:docMk/>
            <pc:sldMk cId="2740056332" sldId="274"/>
            <ac:spMk id="2" creationId="{3892055F-532E-9CBD-F619-65DE305A3B11}"/>
          </ac:spMkLst>
        </pc:spChg>
        <pc:spChg chg="mod">
          <ac:chgData name="Sudhanya" userId="5047257d-b206-48a3-9852-0bac23189a2d" providerId="ADAL" clId="{43307877-2102-46A8-A70E-69108BBDDC0E}" dt="2022-05-04T03:21:29.162" v="1453" actId="14"/>
          <ac:spMkLst>
            <pc:docMk/>
            <pc:sldMk cId="2740056332" sldId="274"/>
            <ac:spMk id="3" creationId="{B5DDF8EE-1A9A-EFF8-D57D-877DAEE6A8C4}"/>
          </ac:spMkLst>
        </pc:spChg>
        <pc:spChg chg="mod">
          <ac:chgData name="Sudhanya" userId="5047257d-b206-48a3-9852-0bac23189a2d" providerId="ADAL" clId="{43307877-2102-46A8-A70E-69108BBDDC0E}" dt="2022-05-04T03:22:06.697" v="1475"/>
          <ac:spMkLst>
            <pc:docMk/>
            <pc:sldMk cId="2740056332" sldId="274"/>
            <ac:spMk id="4" creationId="{AACB3467-A0B1-1C47-22BD-322E902FD79A}"/>
          </ac:spMkLst>
        </pc:spChg>
      </pc:sldChg>
      <pc:sldChg chg="modSp new mod">
        <pc:chgData name="Sudhanya" userId="5047257d-b206-48a3-9852-0bac23189a2d" providerId="ADAL" clId="{43307877-2102-46A8-A70E-69108BBDDC0E}" dt="2022-05-04T03:22:29.920" v="1488" actId="20577"/>
        <pc:sldMkLst>
          <pc:docMk/>
          <pc:sldMk cId="992375716" sldId="275"/>
        </pc:sldMkLst>
        <pc:spChg chg="mod">
          <ac:chgData name="Sudhanya" userId="5047257d-b206-48a3-9852-0bac23189a2d" providerId="ADAL" clId="{43307877-2102-46A8-A70E-69108BBDDC0E}" dt="2022-05-04T03:22:29.920" v="1488" actId="20577"/>
          <ac:spMkLst>
            <pc:docMk/>
            <pc:sldMk cId="992375716" sldId="275"/>
            <ac:spMk id="2" creationId="{DD2B3A4A-281E-7061-5272-4E25A69D3A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3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0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703C7-8089-6B14-803C-53AF45FC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IN" dirty="0"/>
              <a:t>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61D03-F644-0458-6641-3F689E5E2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IN" dirty="0"/>
              <a:t>Arctech Info Private Limited</a:t>
            </a:r>
          </a:p>
        </p:txBody>
      </p:sp>
      <p:pic>
        <p:nvPicPr>
          <p:cNvPr id="4" name="Picture 3" descr="An abstract design with lines and financial symbols">
            <a:extLst>
              <a:ext uri="{FF2B5EF4-FFF2-40B4-BE49-F238E27FC236}">
                <a16:creationId xmlns:a16="http://schemas.microsoft.com/office/drawing/2014/main" id="{7153D5C1-A9DF-091A-6041-648CFA1C6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0" r="2077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001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F4E8-42A1-4850-E93C-9E3AE55A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TOP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DE4AC-FE61-A990-26A8-66ED1E83F9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1) Using TOP with a constant value</a:t>
            </a:r>
          </a:p>
          <a:p>
            <a:pPr marL="0" indent="0">
              <a:buNone/>
            </a:pPr>
            <a:r>
              <a:rPr lang="en-US" dirty="0"/>
              <a:t>SELECT TOP 10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product_name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production.products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list_price</a:t>
            </a:r>
            <a:r>
              <a:rPr lang="en-US" dirty="0"/>
              <a:t> DESC;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42ADD-45C8-BF0D-1481-9B9E44672E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2) Using TOP to return a percentage of rows</a:t>
            </a:r>
          </a:p>
          <a:p>
            <a:pPr marL="0" indent="0">
              <a:buNone/>
            </a:pPr>
            <a:r>
              <a:rPr lang="en-US" dirty="0"/>
              <a:t>SELECT TOP 1 PERCENT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product_name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production.products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list_price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5622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E019-5567-1F05-1733-3AD90D0B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A081-A3AC-87A2-BACB-0DD1E804F3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3) Using TOP WITH TIES to include rows that match the values in the last row</a:t>
            </a:r>
          </a:p>
          <a:p>
            <a:pPr marL="0" indent="0">
              <a:buNone/>
            </a:pPr>
            <a:r>
              <a:rPr lang="en-US" dirty="0"/>
              <a:t>SELECT TOP 3 WITH TIES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product_name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production.products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list_price</a:t>
            </a:r>
            <a:r>
              <a:rPr lang="en-US" dirty="0"/>
              <a:t> DESC;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CC445-FF35-7888-1A76-D3887F7E78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4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AAB2-20A9-3B53-29EE-567FAE63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10FD-5A61-B1C0-2C50-017FBD5AE9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Distinct</a:t>
            </a:r>
          </a:p>
          <a:p>
            <a:pPr lvl="1"/>
            <a:r>
              <a:rPr lang="en-US" dirty="0"/>
              <a:t>select distinct values in one or more columns of a table.</a:t>
            </a:r>
            <a:endParaRPr lang="en-IN" dirty="0"/>
          </a:p>
          <a:p>
            <a:r>
              <a:rPr lang="en-IN" dirty="0"/>
              <a:t>Where</a:t>
            </a:r>
          </a:p>
          <a:p>
            <a:pPr lvl="1"/>
            <a:r>
              <a:rPr lang="en-US" dirty="0"/>
              <a:t>filter rows in the output of a query based on one or more conditions.</a:t>
            </a:r>
            <a:endParaRPr lang="en-IN" dirty="0"/>
          </a:p>
          <a:p>
            <a:r>
              <a:rPr lang="en-IN" dirty="0"/>
              <a:t>AND</a:t>
            </a:r>
          </a:p>
          <a:p>
            <a:pPr lvl="1"/>
            <a:r>
              <a:rPr lang="en-US" dirty="0"/>
              <a:t>combine two Boolean expressions and return true if all expressions are true.</a:t>
            </a:r>
            <a:endParaRPr lang="en-IN" dirty="0"/>
          </a:p>
          <a:p>
            <a:r>
              <a:rPr lang="en-IN" dirty="0"/>
              <a:t>OR</a:t>
            </a:r>
          </a:p>
          <a:p>
            <a:pPr lvl="1"/>
            <a:r>
              <a:rPr lang="en-US" dirty="0"/>
              <a:t>combine two Boolean expressions and return true if either of conditions is true.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6EA0A-1B32-E8C4-4840-BA4B0DFF3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</a:t>
            </a:r>
          </a:p>
          <a:p>
            <a:pPr lvl="1"/>
            <a:r>
              <a:rPr lang="en-US" dirty="0"/>
              <a:t>check whether a value matches any value in a list or a subquery.</a:t>
            </a:r>
            <a:endParaRPr lang="en-IN" dirty="0"/>
          </a:p>
          <a:p>
            <a:r>
              <a:rPr lang="en-IN" dirty="0"/>
              <a:t>Between</a:t>
            </a:r>
          </a:p>
          <a:p>
            <a:pPr lvl="1"/>
            <a:r>
              <a:rPr lang="en-US" dirty="0"/>
              <a:t>test if a value is between a range of values.</a:t>
            </a:r>
            <a:endParaRPr lang="en-IN" dirty="0"/>
          </a:p>
          <a:p>
            <a:r>
              <a:rPr lang="en-IN" dirty="0"/>
              <a:t>Like</a:t>
            </a:r>
          </a:p>
          <a:p>
            <a:pPr lvl="1"/>
            <a:r>
              <a:rPr lang="en-US" dirty="0"/>
              <a:t>check if a character string matches a specified pattern.</a:t>
            </a:r>
          </a:p>
          <a:p>
            <a:r>
              <a:rPr lang="en-US" dirty="0"/>
              <a:t>Column &amp; table aliases </a:t>
            </a:r>
          </a:p>
          <a:p>
            <a:pPr lvl="1"/>
            <a:r>
              <a:rPr lang="en-US" dirty="0"/>
              <a:t>show you how to use column aliases to change the heading of the query output and table alias to improve the readability of a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6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A850-C449-DA8C-FBBB-9B4B664E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A90E-B227-0EAA-119A-34493AAEE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 operator is a logical operator that allows you to test whether a specified value matches any value in a list.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5CF5-7D35-FFFD-C3A7-CED6669C2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789" y="4116454"/>
            <a:ext cx="5068574" cy="220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  </a:t>
            </a:r>
            <a:r>
              <a:rPr lang="en-US" dirty="0" err="1"/>
              <a:t>product_name</a:t>
            </a:r>
            <a:r>
              <a:rPr lang="en-US" dirty="0"/>
              <a:t>,  </a:t>
            </a:r>
            <a:r>
              <a:rPr lang="en-US" dirty="0" err="1"/>
              <a:t>list_price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  </a:t>
            </a:r>
            <a:r>
              <a:rPr lang="en-US" dirty="0" err="1"/>
              <a:t>production.products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  </a:t>
            </a:r>
            <a:r>
              <a:rPr lang="en-US" dirty="0" err="1"/>
              <a:t>list_price</a:t>
            </a:r>
            <a:r>
              <a:rPr lang="en-US" dirty="0"/>
              <a:t> IN (89.99, 109.99, 159.99)</a:t>
            </a:r>
          </a:p>
          <a:p>
            <a:pPr marL="0" indent="0">
              <a:buNone/>
            </a:pPr>
            <a:r>
              <a:rPr lang="en-US" dirty="0"/>
              <a:t>ORDER BY  </a:t>
            </a:r>
            <a:r>
              <a:rPr lang="en-US" dirty="0" err="1"/>
              <a:t>list_price</a:t>
            </a:r>
            <a:r>
              <a:rPr lang="en-US" dirty="0"/>
              <a:t>;</a:t>
            </a:r>
          </a:p>
          <a:p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5AD3F8E-FD3F-BB70-7199-50A05BA0FE3F}"/>
              </a:ext>
            </a:extLst>
          </p:cNvPr>
          <p:cNvSpPr txBox="1">
            <a:spLocks/>
          </p:cNvSpPr>
          <p:nvPr/>
        </p:nvSpPr>
        <p:spPr>
          <a:xfrm>
            <a:off x="6376015" y="2307052"/>
            <a:ext cx="5068574" cy="401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E937DFE-72A1-F1FE-3332-9B930CD336E0}"/>
              </a:ext>
            </a:extLst>
          </p:cNvPr>
          <p:cNvSpPr txBox="1">
            <a:spLocks/>
          </p:cNvSpPr>
          <p:nvPr/>
        </p:nvSpPr>
        <p:spPr>
          <a:xfrm>
            <a:off x="5700662" y="2400144"/>
            <a:ext cx="5068574" cy="392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35213BF-A82B-FAA9-98BF-82B1148C754E}"/>
              </a:ext>
            </a:extLst>
          </p:cNvPr>
          <p:cNvSpPr txBox="1">
            <a:spLocks/>
          </p:cNvSpPr>
          <p:nvPr/>
        </p:nvSpPr>
        <p:spPr>
          <a:xfrm>
            <a:off x="5641672" y="2345842"/>
            <a:ext cx="5068574" cy="401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SELECT    </a:t>
            </a:r>
            <a:r>
              <a:rPr lang="en-US" dirty="0" err="1"/>
              <a:t>product_name</a:t>
            </a:r>
            <a:r>
              <a:rPr lang="en-US" dirty="0"/>
              <a:t>,    </a:t>
            </a:r>
            <a:r>
              <a:rPr lang="en-US" dirty="0" err="1"/>
              <a:t>list_price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FROM    </a:t>
            </a:r>
            <a:r>
              <a:rPr lang="en-US" dirty="0" err="1"/>
              <a:t>production.products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product_id</a:t>
            </a:r>
            <a:r>
              <a:rPr lang="en-US" dirty="0"/>
              <a:t> IN 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SELECT </a:t>
            </a:r>
            <a:r>
              <a:rPr lang="en-US" dirty="0" err="1"/>
              <a:t>product_id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FROM </a:t>
            </a:r>
            <a:r>
              <a:rPr lang="en-US" dirty="0" err="1"/>
              <a:t>production.stocks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WHERE  </a:t>
            </a:r>
            <a:r>
              <a:rPr lang="en-US" dirty="0" err="1"/>
              <a:t>store_id</a:t>
            </a:r>
            <a:r>
              <a:rPr lang="en-US" dirty="0"/>
              <a:t> = 1 AND quantity &gt;= 30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ORDER BY </a:t>
            </a:r>
            <a:r>
              <a:rPr lang="en-US" dirty="0" err="1"/>
              <a:t>product_name</a:t>
            </a:r>
            <a:r>
              <a:rPr lang="en-US" dirty="0"/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31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C231-BA32-543C-989B-B6ABE5F8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58F3-C17B-E48E-51C9-F5EF19F9CA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BETWEEN operator is a logical operator that allows you to specify a range to test.</a:t>
            </a:r>
          </a:p>
          <a:p>
            <a:r>
              <a:rPr lang="en-US" dirty="0"/>
              <a:t>Syntax – </a:t>
            </a:r>
          </a:p>
          <a:p>
            <a:r>
              <a:rPr lang="en-US" dirty="0"/>
              <a:t>column | expression BETWEEN </a:t>
            </a:r>
            <a:r>
              <a:rPr lang="en-US" dirty="0" err="1"/>
              <a:t>start_expression</a:t>
            </a:r>
            <a:r>
              <a:rPr lang="en-US" dirty="0"/>
              <a:t> AND </a:t>
            </a:r>
            <a:r>
              <a:rPr lang="en-US" dirty="0" err="1"/>
              <a:t>end_expression</a:t>
            </a:r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F41B0-D307-1302-592A-A8FE88B1CF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production.products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list_price</a:t>
            </a:r>
            <a:r>
              <a:rPr lang="en-US" dirty="0"/>
              <a:t> BETWEEN 149.99 AND 199.99</a:t>
            </a:r>
          </a:p>
          <a:p>
            <a:pPr marL="0" indent="0">
              <a:buNone/>
            </a:pPr>
            <a:r>
              <a:rPr lang="en-US" dirty="0"/>
              <a:t>ORDER BY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list_price</a:t>
            </a:r>
            <a:r>
              <a:rPr lang="en-US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50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C7C9-D259-2473-E989-C7B1A2E9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F077-E384-E038-DD2D-E8FE3D777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Subquery – </a:t>
            </a:r>
          </a:p>
          <a:p>
            <a:pPr lvl="1"/>
            <a:r>
              <a:rPr lang="en-US" dirty="0"/>
              <a:t>A subquery is a query nested inside another statement 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250D3-7936-4E27-6384-33F4281DB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QL Server Subquery">
            <a:extLst>
              <a:ext uri="{FF2B5EF4-FFF2-40B4-BE49-F238E27FC236}">
                <a16:creationId xmlns:a16="http://schemas.microsoft.com/office/drawing/2014/main" id="{C263E849-6BC1-FA54-0E6C-97D28F37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63" y="2240833"/>
            <a:ext cx="54578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0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E052-F512-FAB7-2771-E4C412E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Nesting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FC33-974C-2255-D118-2E03FB62C6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/>
              <a:t>A subquery can be nested within another subquery. SQL Server supports up to 32 levels of nesting.</a:t>
            </a:r>
          </a:p>
          <a:p>
            <a:r>
              <a:rPr lang="en-US" sz="2800" dirty="0"/>
              <a:t>Example – </a:t>
            </a:r>
          </a:p>
          <a:p>
            <a:r>
              <a:rPr lang="en-US" sz="2800" dirty="0"/>
              <a:t>Get all the product </a:t>
            </a:r>
            <a:r>
              <a:rPr lang="en-US" sz="2800" dirty="0" err="1"/>
              <a:t>whoes</a:t>
            </a:r>
            <a:r>
              <a:rPr lang="en-US" sz="2800" dirty="0"/>
              <a:t> </a:t>
            </a:r>
            <a:r>
              <a:rPr lang="en-US" sz="2800" dirty="0" err="1"/>
              <a:t>list_price</a:t>
            </a:r>
            <a:r>
              <a:rPr lang="en-US" sz="2800" dirty="0"/>
              <a:t> is more than the average price of product of brand 'Strider' or 'Trek'</a:t>
            </a:r>
          </a:p>
          <a:p>
            <a:r>
              <a:rPr lang="en-US" sz="2800" dirty="0"/>
              <a:t>1. get the brand id of bran names - 'Strider' or 'Trek'</a:t>
            </a:r>
          </a:p>
          <a:p>
            <a:r>
              <a:rPr lang="en-US" sz="2800" dirty="0"/>
              <a:t>2. get the average of list price </a:t>
            </a:r>
            <a:r>
              <a:rPr lang="en-US" sz="2800" dirty="0" err="1"/>
              <a:t>whoes</a:t>
            </a:r>
            <a:r>
              <a:rPr lang="en-US" sz="2800" dirty="0"/>
              <a:t> brand id falls in the above list</a:t>
            </a:r>
          </a:p>
          <a:p>
            <a:r>
              <a:rPr lang="en-US" sz="2800"/>
              <a:t>3</a:t>
            </a:r>
            <a:r>
              <a:rPr lang="en-US" sz="2800" dirty="0"/>
              <a:t>. get all the products </a:t>
            </a:r>
            <a:r>
              <a:rPr lang="en-US" sz="2800" dirty="0" err="1"/>
              <a:t>whoes</a:t>
            </a:r>
            <a:r>
              <a:rPr lang="en-US" sz="2800" dirty="0"/>
              <a:t> list price is more than the average calculated above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0AAAF-6EEA-D1D7-D95E-09305665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4622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SELECT    </a:t>
            </a:r>
            <a:r>
              <a:rPr lang="en-US" sz="1400" dirty="0" err="1"/>
              <a:t>product_name</a:t>
            </a:r>
            <a:r>
              <a:rPr lang="en-US" sz="1400" dirty="0"/>
              <a:t>,     </a:t>
            </a:r>
            <a:r>
              <a:rPr lang="en-US" sz="1400" dirty="0" err="1"/>
              <a:t>list_price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   </a:t>
            </a:r>
            <a:r>
              <a:rPr lang="en-US" sz="1400" dirty="0" err="1"/>
              <a:t>production.products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WHERE   </a:t>
            </a:r>
            <a:r>
              <a:rPr lang="en-US" sz="1400" dirty="0" err="1"/>
              <a:t>list_price</a:t>
            </a:r>
            <a:r>
              <a:rPr lang="en-US" sz="1400" dirty="0"/>
              <a:t> &gt; (</a:t>
            </a:r>
          </a:p>
          <a:p>
            <a:pPr marL="0" indent="0">
              <a:buNone/>
            </a:pPr>
            <a:r>
              <a:rPr lang="en-US" sz="1400" dirty="0"/>
              <a:t>        SELECT  AVG (</a:t>
            </a:r>
            <a:r>
              <a:rPr lang="en-US" sz="1400" dirty="0" err="1"/>
              <a:t>list_price</a:t>
            </a:r>
            <a:r>
              <a:rPr lang="en-US" sz="1400" dirty="0"/>
              <a:t>) FROM </a:t>
            </a:r>
            <a:r>
              <a:rPr lang="en-US" sz="1400" dirty="0" err="1"/>
              <a:t>production.products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WHERE </a:t>
            </a:r>
            <a:r>
              <a:rPr lang="en-US" sz="1400" dirty="0" err="1"/>
              <a:t>brand_id</a:t>
            </a:r>
            <a:r>
              <a:rPr lang="en-US" sz="1400" dirty="0"/>
              <a:t> IN (</a:t>
            </a:r>
          </a:p>
          <a:p>
            <a:pPr marL="0" indent="0">
              <a:buNone/>
            </a:pPr>
            <a:r>
              <a:rPr lang="en-US" sz="1400" dirty="0"/>
              <a:t>                SELECT </a:t>
            </a:r>
            <a:r>
              <a:rPr lang="en-US" sz="1400" dirty="0" err="1"/>
              <a:t>brand_id</a:t>
            </a:r>
            <a:r>
              <a:rPr lang="en-US" sz="1400" dirty="0"/>
              <a:t> FROM </a:t>
            </a:r>
            <a:r>
              <a:rPr lang="en-US" sz="1400" dirty="0" err="1"/>
              <a:t>production.brands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WHERE  </a:t>
            </a:r>
            <a:r>
              <a:rPr lang="en-US" sz="1400" dirty="0" err="1"/>
              <a:t>brand_name</a:t>
            </a:r>
            <a:r>
              <a:rPr lang="en-US" sz="1400" dirty="0"/>
              <a:t> = 'Strider'</a:t>
            </a:r>
          </a:p>
          <a:p>
            <a:pPr marL="0" indent="0">
              <a:buNone/>
            </a:pPr>
            <a:r>
              <a:rPr lang="en-US" sz="1400" dirty="0"/>
              <a:t>                OR </a:t>
            </a:r>
            <a:r>
              <a:rPr lang="en-US" sz="1400" dirty="0" err="1"/>
              <a:t>brand_name</a:t>
            </a:r>
            <a:r>
              <a:rPr lang="en-US" sz="1400" dirty="0"/>
              <a:t> = 'Trek'</a:t>
            </a:r>
          </a:p>
          <a:p>
            <a:pPr marL="0" indent="0">
              <a:buNone/>
            </a:pPr>
            <a:r>
              <a:rPr lang="en-US" sz="1400" dirty="0"/>
              <a:t>            )</a:t>
            </a:r>
          </a:p>
          <a:p>
            <a:pPr marL="0" indent="0">
              <a:buNone/>
            </a:pPr>
            <a:r>
              <a:rPr lang="en-US" sz="1400" dirty="0"/>
              <a:t>    )</a:t>
            </a:r>
          </a:p>
          <a:p>
            <a:pPr marL="0" indent="0">
              <a:buNone/>
            </a:pPr>
            <a:r>
              <a:rPr lang="en-US" sz="1400" dirty="0"/>
              <a:t>ORDER BY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list_price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6744294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6654C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595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SQL Server</vt:lpstr>
      <vt:lpstr>SELECT TOP</vt:lpstr>
      <vt:lpstr>SELECT TOP</vt:lpstr>
      <vt:lpstr>Filtering data</vt:lpstr>
      <vt:lpstr>IN</vt:lpstr>
      <vt:lpstr>BETWEEN</vt:lpstr>
      <vt:lpstr>Subquery</vt:lpstr>
      <vt:lpstr>Nesting subquery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Sudhanya</dc:creator>
  <cp:lastModifiedBy>Sudhanya</cp:lastModifiedBy>
  <cp:revision>1</cp:revision>
  <dcterms:created xsi:type="dcterms:W3CDTF">2022-05-04T00:38:09Z</dcterms:created>
  <dcterms:modified xsi:type="dcterms:W3CDTF">2022-05-04T06:31:34Z</dcterms:modified>
</cp:coreProperties>
</file>