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8300700" cy="102997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2"/>
            <a:ext cx="18288000" cy="10287001"/>
          </a:xfrm>
          <a:prstGeom prst="rect">
            <a:avLst/>
          </a:prstGeom>
          <a:solidFill>
            <a:srgbClr val="F5F2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1372551" y="3192907"/>
            <a:ext cx="15555596" cy="21629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745104" y="5767832"/>
            <a:ext cx="12810492" cy="25749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g object 16"/>
          <p:cNvSpPr/>
          <p:nvPr/>
        </p:nvSpPr>
        <p:spPr>
          <a:xfrm>
            <a:off x="0" y="-2"/>
            <a:ext cx="18288000" cy="10287001"/>
          </a:xfrm>
          <a:prstGeom prst="rect">
            <a:avLst/>
          </a:prstGeom>
          <a:solidFill>
            <a:srgbClr val="F5F2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827989" y="4348124"/>
            <a:ext cx="7388226" cy="370713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g object 16"/>
          <p:cNvSpPr/>
          <p:nvPr/>
        </p:nvSpPr>
        <p:spPr>
          <a:xfrm>
            <a:off x="0" y="-2"/>
            <a:ext cx="18288000" cy="10287001"/>
          </a:xfrm>
          <a:prstGeom prst="rect">
            <a:avLst/>
          </a:prstGeom>
          <a:solidFill>
            <a:srgbClr val="F5F2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bg object 17"/>
          <p:cNvSpPr/>
          <p:nvPr/>
        </p:nvSpPr>
        <p:spPr>
          <a:xfrm>
            <a:off x="13609304" y="6216618"/>
            <a:ext cx="4678711" cy="4070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28" y="21456"/>
                </a:lnTo>
                <a:lnTo>
                  <a:pt x="411" y="21335"/>
                </a:lnTo>
                <a:lnTo>
                  <a:pt x="591" y="21212"/>
                </a:lnTo>
                <a:lnTo>
                  <a:pt x="770" y="21084"/>
                </a:lnTo>
                <a:lnTo>
                  <a:pt x="947" y="20954"/>
                </a:lnTo>
                <a:lnTo>
                  <a:pt x="1122" y="20821"/>
                </a:lnTo>
                <a:lnTo>
                  <a:pt x="1295" y="20685"/>
                </a:lnTo>
                <a:lnTo>
                  <a:pt x="1467" y="20546"/>
                </a:lnTo>
                <a:lnTo>
                  <a:pt x="1636" y="20404"/>
                </a:lnTo>
                <a:lnTo>
                  <a:pt x="1804" y="20260"/>
                </a:lnTo>
                <a:lnTo>
                  <a:pt x="1971" y="20112"/>
                </a:lnTo>
                <a:lnTo>
                  <a:pt x="2135" y="19962"/>
                </a:lnTo>
                <a:lnTo>
                  <a:pt x="2299" y="19810"/>
                </a:lnTo>
                <a:lnTo>
                  <a:pt x="2460" y="19655"/>
                </a:lnTo>
                <a:lnTo>
                  <a:pt x="2620" y="19497"/>
                </a:lnTo>
                <a:lnTo>
                  <a:pt x="2779" y="19337"/>
                </a:lnTo>
                <a:lnTo>
                  <a:pt x="2936" y="19175"/>
                </a:lnTo>
                <a:lnTo>
                  <a:pt x="3091" y="19010"/>
                </a:lnTo>
                <a:lnTo>
                  <a:pt x="3245" y="18843"/>
                </a:lnTo>
                <a:lnTo>
                  <a:pt x="3398" y="18674"/>
                </a:lnTo>
                <a:lnTo>
                  <a:pt x="3550" y="18503"/>
                </a:lnTo>
                <a:lnTo>
                  <a:pt x="3700" y="18329"/>
                </a:lnTo>
                <a:lnTo>
                  <a:pt x="3849" y="18154"/>
                </a:lnTo>
                <a:lnTo>
                  <a:pt x="3997" y="17977"/>
                </a:lnTo>
                <a:lnTo>
                  <a:pt x="4144" y="17797"/>
                </a:lnTo>
                <a:lnTo>
                  <a:pt x="4289" y="17616"/>
                </a:lnTo>
                <a:lnTo>
                  <a:pt x="4434" y="17434"/>
                </a:lnTo>
                <a:lnTo>
                  <a:pt x="4577" y="17249"/>
                </a:lnTo>
                <a:lnTo>
                  <a:pt x="4719" y="17063"/>
                </a:lnTo>
                <a:lnTo>
                  <a:pt x="4861" y="16875"/>
                </a:lnTo>
                <a:lnTo>
                  <a:pt x="5001" y="16686"/>
                </a:lnTo>
                <a:lnTo>
                  <a:pt x="5141" y="16495"/>
                </a:lnTo>
                <a:lnTo>
                  <a:pt x="5279" y="16303"/>
                </a:lnTo>
                <a:lnTo>
                  <a:pt x="5417" y="16110"/>
                </a:lnTo>
                <a:lnTo>
                  <a:pt x="5554" y="15915"/>
                </a:lnTo>
                <a:lnTo>
                  <a:pt x="5690" y="15719"/>
                </a:lnTo>
                <a:lnTo>
                  <a:pt x="5826" y="15521"/>
                </a:lnTo>
                <a:lnTo>
                  <a:pt x="5961" y="15323"/>
                </a:lnTo>
                <a:lnTo>
                  <a:pt x="6095" y="15124"/>
                </a:lnTo>
                <a:lnTo>
                  <a:pt x="6228" y="14923"/>
                </a:lnTo>
                <a:lnTo>
                  <a:pt x="6361" y="14722"/>
                </a:lnTo>
                <a:lnTo>
                  <a:pt x="6494" y="14519"/>
                </a:lnTo>
                <a:lnTo>
                  <a:pt x="6626" y="14316"/>
                </a:lnTo>
                <a:lnTo>
                  <a:pt x="6757" y="14112"/>
                </a:lnTo>
                <a:lnTo>
                  <a:pt x="6888" y="13908"/>
                </a:lnTo>
                <a:lnTo>
                  <a:pt x="7019" y="13703"/>
                </a:lnTo>
                <a:lnTo>
                  <a:pt x="7149" y="13497"/>
                </a:lnTo>
                <a:lnTo>
                  <a:pt x="7279" y="13290"/>
                </a:lnTo>
                <a:lnTo>
                  <a:pt x="7409" y="13084"/>
                </a:lnTo>
                <a:lnTo>
                  <a:pt x="7538" y="12876"/>
                </a:lnTo>
                <a:lnTo>
                  <a:pt x="7667" y="12669"/>
                </a:lnTo>
                <a:lnTo>
                  <a:pt x="7796" y="12461"/>
                </a:lnTo>
                <a:lnTo>
                  <a:pt x="7925" y="12253"/>
                </a:lnTo>
                <a:lnTo>
                  <a:pt x="8053" y="12044"/>
                </a:lnTo>
                <a:lnTo>
                  <a:pt x="8182" y="11836"/>
                </a:lnTo>
                <a:lnTo>
                  <a:pt x="8311" y="11627"/>
                </a:lnTo>
                <a:lnTo>
                  <a:pt x="8439" y="11419"/>
                </a:lnTo>
                <a:lnTo>
                  <a:pt x="8568" y="11210"/>
                </a:lnTo>
                <a:lnTo>
                  <a:pt x="8697" y="11002"/>
                </a:lnTo>
                <a:lnTo>
                  <a:pt x="8825" y="10794"/>
                </a:lnTo>
                <a:lnTo>
                  <a:pt x="8954" y="10586"/>
                </a:lnTo>
                <a:lnTo>
                  <a:pt x="9083" y="10379"/>
                </a:lnTo>
                <a:lnTo>
                  <a:pt x="9213" y="10171"/>
                </a:lnTo>
                <a:lnTo>
                  <a:pt x="9342" y="9964"/>
                </a:lnTo>
                <a:lnTo>
                  <a:pt x="9472" y="9758"/>
                </a:lnTo>
                <a:lnTo>
                  <a:pt x="9603" y="9552"/>
                </a:lnTo>
                <a:lnTo>
                  <a:pt x="9733" y="9347"/>
                </a:lnTo>
                <a:lnTo>
                  <a:pt x="9864" y="9142"/>
                </a:lnTo>
                <a:lnTo>
                  <a:pt x="9996" y="8939"/>
                </a:lnTo>
                <a:lnTo>
                  <a:pt x="10127" y="8735"/>
                </a:lnTo>
                <a:lnTo>
                  <a:pt x="10260" y="8533"/>
                </a:lnTo>
                <a:lnTo>
                  <a:pt x="10393" y="8332"/>
                </a:lnTo>
                <a:lnTo>
                  <a:pt x="10526" y="8131"/>
                </a:lnTo>
                <a:lnTo>
                  <a:pt x="10661" y="7932"/>
                </a:lnTo>
                <a:lnTo>
                  <a:pt x="10795" y="7733"/>
                </a:lnTo>
                <a:lnTo>
                  <a:pt x="10931" y="7536"/>
                </a:lnTo>
                <a:lnTo>
                  <a:pt x="11067" y="7340"/>
                </a:lnTo>
                <a:lnTo>
                  <a:pt x="11204" y="7145"/>
                </a:lnTo>
                <a:lnTo>
                  <a:pt x="11342" y="6952"/>
                </a:lnTo>
                <a:lnTo>
                  <a:pt x="11481" y="6760"/>
                </a:lnTo>
                <a:lnTo>
                  <a:pt x="11620" y="6569"/>
                </a:lnTo>
                <a:lnTo>
                  <a:pt x="11761" y="6379"/>
                </a:lnTo>
                <a:lnTo>
                  <a:pt x="11902" y="6192"/>
                </a:lnTo>
                <a:lnTo>
                  <a:pt x="12044" y="6006"/>
                </a:lnTo>
                <a:lnTo>
                  <a:pt x="12188" y="5821"/>
                </a:lnTo>
                <a:lnTo>
                  <a:pt x="12332" y="5638"/>
                </a:lnTo>
                <a:lnTo>
                  <a:pt x="12478" y="5457"/>
                </a:lnTo>
                <a:lnTo>
                  <a:pt x="12624" y="5278"/>
                </a:lnTo>
                <a:lnTo>
                  <a:pt x="12772" y="5101"/>
                </a:lnTo>
                <a:lnTo>
                  <a:pt x="12921" y="4925"/>
                </a:lnTo>
                <a:lnTo>
                  <a:pt x="13071" y="4752"/>
                </a:lnTo>
                <a:lnTo>
                  <a:pt x="13223" y="4581"/>
                </a:lnTo>
                <a:lnTo>
                  <a:pt x="13376" y="4412"/>
                </a:lnTo>
                <a:lnTo>
                  <a:pt x="13530" y="4245"/>
                </a:lnTo>
                <a:lnTo>
                  <a:pt x="13686" y="4080"/>
                </a:lnTo>
                <a:lnTo>
                  <a:pt x="13843" y="3918"/>
                </a:lnTo>
                <a:lnTo>
                  <a:pt x="14001" y="3758"/>
                </a:lnTo>
                <a:lnTo>
                  <a:pt x="14161" y="3600"/>
                </a:lnTo>
                <a:lnTo>
                  <a:pt x="14323" y="3445"/>
                </a:lnTo>
                <a:lnTo>
                  <a:pt x="14486" y="3292"/>
                </a:lnTo>
                <a:lnTo>
                  <a:pt x="14650" y="3142"/>
                </a:lnTo>
                <a:lnTo>
                  <a:pt x="14817" y="2995"/>
                </a:lnTo>
                <a:lnTo>
                  <a:pt x="14985" y="2850"/>
                </a:lnTo>
                <a:lnTo>
                  <a:pt x="15154" y="2709"/>
                </a:lnTo>
                <a:lnTo>
                  <a:pt x="15326" y="2570"/>
                </a:lnTo>
                <a:lnTo>
                  <a:pt x="15499" y="2434"/>
                </a:lnTo>
                <a:lnTo>
                  <a:pt x="15674" y="2300"/>
                </a:lnTo>
                <a:lnTo>
                  <a:pt x="15851" y="2170"/>
                </a:lnTo>
                <a:lnTo>
                  <a:pt x="16030" y="2043"/>
                </a:lnTo>
                <a:lnTo>
                  <a:pt x="16211" y="1919"/>
                </a:lnTo>
                <a:lnTo>
                  <a:pt x="16393" y="1799"/>
                </a:lnTo>
                <a:lnTo>
                  <a:pt x="16578" y="1681"/>
                </a:lnTo>
                <a:lnTo>
                  <a:pt x="16765" y="1567"/>
                </a:lnTo>
                <a:lnTo>
                  <a:pt x="16954" y="1456"/>
                </a:lnTo>
                <a:lnTo>
                  <a:pt x="17145" y="1349"/>
                </a:lnTo>
                <a:lnTo>
                  <a:pt x="17338" y="1245"/>
                </a:lnTo>
                <a:lnTo>
                  <a:pt x="17533" y="1145"/>
                </a:lnTo>
                <a:lnTo>
                  <a:pt x="17730" y="1048"/>
                </a:lnTo>
                <a:lnTo>
                  <a:pt x="17930" y="955"/>
                </a:lnTo>
                <a:lnTo>
                  <a:pt x="18132" y="865"/>
                </a:lnTo>
                <a:lnTo>
                  <a:pt x="18337" y="780"/>
                </a:lnTo>
                <a:lnTo>
                  <a:pt x="18543" y="698"/>
                </a:lnTo>
                <a:lnTo>
                  <a:pt x="18753" y="620"/>
                </a:lnTo>
                <a:lnTo>
                  <a:pt x="18964" y="546"/>
                </a:lnTo>
                <a:lnTo>
                  <a:pt x="19178" y="477"/>
                </a:lnTo>
                <a:lnTo>
                  <a:pt x="19395" y="411"/>
                </a:lnTo>
                <a:lnTo>
                  <a:pt x="19614" y="349"/>
                </a:lnTo>
                <a:lnTo>
                  <a:pt x="19836" y="292"/>
                </a:lnTo>
                <a:lnTo>
                  <a:pt x="20060" y="239"/>
                </a:lnTo>
                <a:lnTo>
                  <a:pt x="20287" y="190"/>
                </a:lnTo>
                <a:lnTo>
                  <a:pt x="20517" y="145"/>
                </a:lnTo>
                <a:lnTo>
                  <a:pt x="20750" y="105"/>
                </a:lnTo>
                <a:lnTo>
                  <a:pt x="20985" y="70"/>
                </a:lnTo>
                <a:lnTo>
                  <a:pt x="21223" y="39"/>
                </a:lnTo>
                <a:lnTo>
                  <a:pt x="21464" y="12"/>
                </a:lnTo>
                <a:lnTo>
                  <a:pt x="2160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bg object 18"/>
          <p:cNvSpPr/>
          <p:nvPr/>
        </p:nvSpPr>
        <p:spPr>
          <a:xfrm>
            <a:off x="0" y="548855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bg object 19"/>
          <p:cNvSpPr/>
          <p:nvPr/>
        </p:nvSpPr>
        <p:spPr>
          <a:xfrm>
            <a:off x="0" y="9753448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915035" y="2368930"/>
            <a:ext cx="7960805" cy="67978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g object 16"/>
          <p:cNvSpPr/>
          <p:nvPr/>
        </p:nvSpPr>
        <p:spPr>
          <a:xfrm>
            <a:off x="0" y="-2"/>
            <a:ext cx="18288000" cy="10287001"/>
          </a:xfrm>
          <a:prstGeom prst="rect">
            <a:avLst/>
          </a:prstGeom>
          <a:solidFill>
            <a:srgbClr val="F5F2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0" y="-2"/>
            <a:ext cx="18288000" cy="10287001"/>
          </a:xfrm>
          <a:prstGeom prst="rect">
            <a:avLst/>
          </a:prstGeom>
          <a:solidFill>
            <a:srgbClr val="F5F2E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bg object 17"/>
          <p:cNvSpPr/>
          <p:nvPr/>
        </p:nvSpPr>
        <p:spPr>
          <a:xfrm>
            <a:off x="15340896" y="7929340"/>
            <a:ext cx="2947143" cy="2357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313" y="82"/>
                </a:lnTo>
                <a:lnTo>
                  <a:pt x="20949" y="196"/>
                </a:lnTo>
                <a:lnTo>
                  <a:pt x="20592" y="319"/>
                </a:lnTo>
                <a:lnTo>
                  <a:pt x="20241" y="450"/>
                </a:lnTo>
                <a:lnTo>
                  <a:pt x="19895" y="590"/>
                </a:lnTo>
                <a:lnTo>
                  <a:pt x="19555" y="738"/>
                </a:lnTo>
                <a:lnTo>
                  <a:pt x="19221" y="893"/>
                </a:lnTo>
                <a:lnTo>
                  <a:pt x="18892" y="1057"/>
                </a:lnTo>
                <a:lnTo>
                  <a:pt x="18568" y="1228"/>
                </a:lnTo>
                <a:lnTo>
                  <a:pt x="18249" y="1407"/>
                </a:lnTo>
                <a:lnTo>
                  <a:pt x="17936" y="1593"/>
                </a:lnTo>
                <a:lnTo>
                  <a:pt x="17627" y="1786"/>
                </a:lnTo>
                <a:lnTo>
                  <a:pt x="17323" y="1985"/>
                </a:lnTo>
                <a:lnTo>
                  <a:pt x="17024" y="2192"/>
                </a:lnTo>
                <a:lnTo>
                  <a:pt x="16729" y="2404"/>
                </a:lnTo>
                <a:lnTo>
                  <a:pt x="16438" y="2623"/>
                </a:lnTo>
                <a:lnTo>
                  <a:pt x="16152" y="2849"/>
                </a:lnTo>
                <a:lnTo>
                  <a:pt x="15869" y="3080"/>
                </a:lnTo>
                <a:lnTo>
                  <a:pt x="15591" y="3316"/>
                </a:lnTo>
                <a:lnTo>
                  <a:pt x="15316" y="3559"/>
                </a:lnTo>
                <a:lnTo>
                  <a:pt x="15046" y="3806"/>
                </a:lnTo>
                <a:lnTo>
                  <a:pt x="14778" y="4059"/>
                </a:lnTo>
                <a:lnTo>
                  <a:pt x="14514" y="4316"/>
                </a:lnTo>
                <a:lnTo>
                  <a:pt x="14254" y="4579"/>
                </a:lnTo>
                <a:lnTo>
                  <a:pt x="13996" y="4846"/>
                </a:lnTo>
                <a:lnTo>
                  <a:pt x="13742" y="5117"/>
                </a:lnTo>
                <a:lnTo>
                  <a:pt x="13490" y="5392"/>
                </a:lnTo>
                <a:lnTo>
                  <a:pt x="13241" y="5672"/>
                </a:lnTo>
                <a:lnTo>
                  <a:pt x="12995" y="5955"/>
                </a:lnTo>
                <a:lnTo>
                  <a:pt x="12752" y="6242"/>
                </a:lnTo>
                <a:lnTo>
                  <a:pt x="12510" y="6532"/>
                </a:lnTo>
                <a:lnTo>
                  <a:pt x="12271" y="6826"/>
                </a:lnTo>
                <a:lnTo>
                  <a:pt x="12034" y="7122"/>
                </a:lnTo>
                <a:lnTo>
                  <a:pt x="11799" y="7422"/>
                </a:lnTo>
                <a:lnTo>
                  <a:pt x="11566" y="7724"/>
                </a:lnTo>
                <a:lnTo>
                  <a:pt x="11335" y="8028"/>
                </a:lnTo>
                <a:lnTo>
                  <a:pt x="11105" y="8335"/>
                </a:lnTo>
                <a:lnTo>
                  <a:pt x="10876" y="8644"/>
                </a:lnTo>
                <a:lnTo>
                  <a:pt x="10649" y="8955"/>
                </a:lnTo>
                <a:lnTo>
                  <a:pt x="10423" y="9267"/>
                </a:lnTo>
                <a:lnTo>
                  <a:pt x="10199" y="9581"/>
                </a:lnTo>
                <a:lnTo>
                  <a:pt x="9975" y="9896"/>
                </a:lnTo>
                <a:lnTo>
                  <a:pt x="9752" y="10213"/>
                </a:lnTo>
                <a:lnTo>
                  <a:pt x="9529" y="10530"/>
                </a:lnTo>
                <a:lnTo>
                  <a:pt x="9307" y="10848"/>
                </a:lnTo>
                <a:lnTo>
                  <a:pt x="9085" y="11167"/>
                </a:lnTo>
                <a:lnTo>
                  <a:pt x="8864" y="11486"/>
                </a:lnTo>
                <a:lnTo>
                  <a:pt x="8643" y="11806"/>
                </a:lnTo>
                <a:lnTo>
                  <a:pt x="8422" y="12125"/>
                </a:lnTo>
                <a:lnTo>
                  <a:pt x="8200" y="12444"/>
                </a:lnTo>
                <a:lnTo>
                  <a:pt x="7979" y="12763"/>
                </a:lnTo>
                <a:lnTo>
                  <a:pt x="7757" y="13081"/>
                </a:lnTo>
                <a:lnTo>
                  <a:pt x="7534" y="13398"/>
                </a:lnTo>
                <a:lnTo>
                  <a:pt x="7311" y="13715"/>
                </a:lnTo>
                <a:lnTo>
                  <a:pt x="7087" y="14030"/>
                </a:lnTo>
                <a:lnTo>
                  <a:pt x="6862" y="14344"/>
                </a:lnTo>
                <a:lnTo>
                  <a:pt x="6636" y="14657"/>
                </a:lnTo>
                <a:lnTo>
                  <a:pt x="6409" y="14967"/>
                </a:lnTo>
                <a:lnTo>
                  <a:pt x="6181" y="15276"/>
                </a:lnTo>
                <a:lnTo>
                  <a:pt x="5951" y="15583"/>
                </a:lnTo>
                <a:lnTo>
                  <a:pt x="5719" y="15888"/>
                </a:lnTo>
                <a:lnTo>
                  <a:pt x="5486" y="16190"/>
                </a:lnTo>
                <a:lnTo>
                  <a:pt x="5251" y="16489"/>
                </a:lnTo>
                <a:lnTo>
                  <a:pt x="5014" y="16786"/>
                </a:lnTo>
                <a:lnTo>
                  <a:pt x="4775" y="17079"/>
                </a:lnTo>
                <a:lnTo>
                  <a:pt x="4534" y="17369"/>
                </a:lnTo>
                <a:lnTo>
                  <a:pt x="4290" y="17656"/>
                </a:lnTo>
                <a:lnTo>
                  <a:pt x="4044" y="17939"/>
                </a:lnTo>
                <a:lnTo>
                  <a:pt x="3795" y="18219"/>
                </a:lnTo>
                <a:lnTo>
                  <a:pt x="3544" y="18494"/>
                </a:lnTo>
                <a:lnTo>
                  <a:pt x="3289" y="18766"/>
                </a:lnTo>
                <a:lnTo>
                  <a:pt x="3032" y="19032"/>
                </a:lnTo>
                <a:lnTo>
                  <a:pt x="2771" y="19295"/>
                </a:lnTo>
                <a:lnTo>
                  <a:pt x="2507" y="19552"/>
                </a:lnTo>
                <a:lnTo>
                  <a:pt x="2240" y="19805"/>
                </a:lnTo>
                <a:lnTo>
                  <a:pt x="1969" y="20053"/>
                </a:lnTo>
                <a:lnTo>
                  <a:pt x="1694" y="20295"/>
                </a:lnTo>
                <a:lnTo>
                  <a:pt x="1416" y="20532"/>
                </a:lnTo>
                <a:lnTo>
                  <a:pt x="1134" y="20763"/>
                </a:lnTo>
                <a:lnTo>
                  <a:pt x="847" y="20988"/>
                </a:lnTo>
                <a:lnTo>
                  <a:pt x="557" y="21207"/>
                </a:lnTo>
                <a:lnTo>
                  <a:pt x="262" y="21420"/>
                </a:lnTo>
                <a:lnTo>
                  <a:pt x="0" y="2160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bg object 18"/>
          <p:cNvSpPr/>
          <p:nvPr/>
        </p:nvSpPr>
        <p:spPr>
          <a:xfrm>
            <a:off x="-1" y="-1"/>
            <a:ext cx="2740303" cy="2313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102" y="305"/>
                </a:lnTo>
                <a:lnTo>
                  <a:pt x="20780" y="515"/>
                </a:lnTo>
                <a:lnTo>
                  <a:pt x="20463" y="732"/>
                </a:lnTo>
                <a:lnTo>
                  <a:pt x="20150" y="955"/>
                </a:lnTo>
                <a:lnTo>
                  <a:pt x="19842" y="1184"/>
                </a:lnTo>
                <a:lnTo>
                  <a:pt x="19538" y="1420"/>
                </a:lnTo>
                <a:lnTo>
                  <a:pt x="19239" y="1661"/>
                </a:lnTo>
                <a:lnTo>
                  <a:pt x="18944" y="1908"/>
                </a:lnTo>
                <a:lnTo>
                  <a:pt x="18652" y="2160"/>
                </a:lnTo>
                <a:lnTo>
                  <a:pt x="18365" y="2418"/>
                </a:lnTo>
                <a:lnTo>
                  <a:pt x="18081" y="2680"/>
                </a:lnTo>
                <a:lnTo>
                  <a:pt x="17801" y="2947"/>
                </a:lnTo>
                <a:lnTo>
                  <a:pt x="17524" y="3219"/>
                </a:lnTo>
                <a:lnTo>
                  <a:pt x="17250" y="3496"/>
                </a:lnTo>
                <a:lnTo>
                  <a:pt x="16979" y="3776"/>
                </a:lnTo>
                <a:lnTo>
                  <a:pt x="16712" y="4061"/>
                </a:lnTo>
                <a:lnTo>
                  <a:pt x="16447" y="4350"/>
                </a:lnTo>
                <a:lnTo>
                  <a:pt x="16185" y="4642"/>
                </a:lnTo>
                <a:lnTo>
                  <a:pt x="15926" y="4938"/>
                </a:lnTo>
                <a:lnTo>
                  <a:pt x="15668" y="5237"/>
                </a:lnTo>
                <a:lnTo>
                  <a:pt x="15414" y="5539"/>
                </a:lnTo>
                <a:lnTo>
                  <a:pt x="15161" y="5844"/>
                </a:lnTo>
                <a:lnTo>
                  <a:pt x="14910" y="6152"/>
                </a:lnTo>
                <a:lnTo>
                  <a:pt x="14661" y="6462"/>
                </a:lnTo>
                <a:lnTo>
                  <a:pt x="14414" y="6774"/>
                </a:lnTo>
                <a:lnTo>
                  <a:pt x="14168" y="7089"/>
                </a:lnTo>
                <a:lnTo>
                  <a:pt x="13924" y="7406"/>
                </a:lnTo>
                <a:lnTo>
                  <a:pt x="13681" y="7724"/>
                </a:lnTo>
                <a:lnTo>
                  <a:pt x="13439" y="8044"/>
                </a:lnTo>
                <a:lnTo>
                  <a:pt x="13198" y="8365"/>
                </a:lnTo>
                <a:lnTo>
                  <a:pt x="12958" y="8688"/>
                </a:lnTo>
                <a:lnTo>
                  <a:pt x="12719" y="9011"/>
                </a:lnTo>
                <a:lnTo>
                  <a:pt x="12480" y="9335"/>
                </a:lnTo>
                <a:lnTo>
                  <a:pt x="12242" y="9660"/>
                </a:lnTo>
                <a:lnTo>
                  <a:pt x="12004" y="9985"/>
                </a:lnTo>
                <a:lnTo>
                  <a:pt x="11766" y="10311"/>
                </a:lnTo>
                <a:lnTo>
                  <a:pt x="11528" y="10636"/>
                </a:lnTo>
                <a:lnTo>
                  <a:pt x="11290" y="10961"/>
                </a:lnTo>
                <a:lnTo>
                  <a:pt x="11052" y="11286"/>
                </a:lnTo>
                <a:lnTo>
                  <a:pt x="10813" y="11610"/>
                </a:lnTo>
                <a:lnTo>
                  <a:pt x="10574" y="11933"/>
                </a:lnTo>
                <a:lnTo>
                  <a:pt x="10334" y="12256"/>
                </a:lnTo>
                <a:lnTo>
                  <a:pt x="10093" y="12577"/>
                </a:lnTo>
                <a:lnTo>
                  <a:pt x="9851" y="12897"/>
                </a:lnTo>
                <a:lnTo>
                  <a:pt x="9608" y="13215"/>
                </a:lnTo>
                <a:lnTo>
                  <a:pt x="9364" y="13532"/>
                </a:lnTo>
                <a:lnTo>
                  <a:pt x="9118" y="13847"/>
                </a:lnTo>
                <a:lnTo>
                  <a:pt x="8871" y="14159"/>
                </a:lnTo>
                <a:lnTo>
                  <a:pt x="8622" y="14470"/>
                </a:lnTo>
                <a:lnTo>
                  <a:pt x="8371" y="14777"/>
                </a:lnTo>
                <a:lnTo>
                  <a:pt x="8119" y="15082"/>
                </a:lnTo>
                <a:lnTo>
                  <a:pt x="7864" y="15385"/>
                </a:lnTo>
                <a:lnTo>
                  <a:pt x="7607" y="15684"/>
                </a:lnTo>
                <a:lnTo>
                  <a:pt x="7347" y="15979"/>
                </a:lnTo>
                <a:lnTo>
                  <a:pt x="7085" y="16272"/>
                </a:lnTo>
                <a:lnTo>
                  <a:pt x="6820" y="16560"/>
                </a:lnTo>
                <a:lnTo>
                  <a:pt x="6553" y="16845"/>
                </a:lnTo>
                <a:lnTo>
                  <a:pt x="6282" y="17126"/>
                </a:lnTo>
                <a:lnTo>
                  <a:pt x="6009" y="17402"/>
                </a:lnTo>
                <a:lnTo>
                  <a:pt x="5732" y="17674"/>
                </a:lnTo>
                <a:lnTo>
                  <a:pt x="5451" y="17941"/>
                </a:lnTo>
                <a:lnTo>
                  <a:pt x="5168" y="18204"/>
                </a:lnTo>
                <a:lnTo>
                  <a:pt x="4880" y="18461"/>
                </a:lnTo>
                <a:lnTo>
                  <a:pt x="4589" y="18713"/>
                </a:lnTo>
                <a:lnTo>
                  <a:pt x="4293" y="18960"/>
                </a:lnTo>
                <a:lnTo>
                  <a:pt x="3994" y="19201"/>
                </a:lnTo>
                <a:lnTo>
                  <a:pt x="3690" y="19437"/>
                </a:lnTo>
                <a:lnTo>
                  <a:pt x="3382" y="19666"/>
                </a:lnTo>
                <a:lnTo>
                  <a:pt x="3070" y="19889"/>
                </a:lnTo>
                <a:lnTo>
                  <a:pt x="2753" y="20106"/>
                </a:lnTo>
                <a:lnTo>
                  <a:pt x="2431" y="20316"/>
                </a:lnTo>
                <a:lnTo>
                  <a:pt x="2104" y="20520"/>
                </a:lnTo>
                <a:lnTo>
                  <a:pt x="1772" y="20716"/>
                </a:lnTo>
                <a:lnTo>
                  <a:pt x="1434" y="20906"/>
                </a:lnTo>
                <a:lnTo>
                  <a:pt x="1092" y="21088"/>
                </a:lnTo>
                <a:lnTo>
                  <a:pt x="743" y="21262"/>
                </a:lnTo>
                <a:lnTo>
                  <a:pt x="390" y="21429"/>
                </a:lnTo>
                <a:lnTo>
                  <a:pt x="30" y="21588"/>
                </a:lnTo>
                <a:lnTo>
                  <a:pt x="0" y="2160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bg object 19"/>
          <p:cNvSpPr/>
          <p:nvPr/>
        </p:nvSpPr>
        <p:spPr>
          <a:xfrm>
            <a:off x="10566" y="536308"/>
            <a:ext cx="18277420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bg object 20"/>
          <p:cNvSpPr/>
          <p:nvPr/>
        </p:nvSpPr>
        <p:spPr>
          <a:xfrm>
            <a:off x="0" y="9754513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1587296" y="492011"/>
            <a:ext cx="15126107" cy="1801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915035" y="2403263"/>
            <a:ext cx="16470631" cy="789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17118692" y="957872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332C2C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332C2C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332C2C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332C2C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332C2C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332C2C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332C2C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332C2C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332C2C"/>
          </a:solidFill>
          <a:uFillTx/>
          <a:latin typeface="Cambria"/>
          <a:ea typeface="Cambria"/>
          <a:cs typeface="Cambria"/>
          <a:sym typeface="Cambria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2"/>
          <p:cNvSpPr txBox="1"/>
          <p:nvPr>
            <p:ph type="title"/>
          </p:nvPr>
        </p:nvSpPr>
        <p:spPr>
          <a:xfrm>
            <a:off x="1587295" y="492011"/>
            <a:ext cx="15126108" cy="1801736"/>
          </a:xfrm>
          <a:prstGeom prst="rect">
            <a:avLst/>
          </a:prstGeom>
        </p:spPr>
        <p:txBody>
          <a:bodyPr/>
          <a:lstStyle/>
          <a:p>
            <a:pPr indent="3728720">
              <a:spcBef>
                <a:spcPts val="100"/>
              </a:spcBef>
              <a:defRPr b="1" spc="100" sz="5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SIMATS</a:t>
            </a:r>
            <a:r>
              <a:rPr spc="-200"/>
              <a:t> </a:t>
            </a:r>
            <a:r>
              <a:rPr spc="200"/>
              <a:t>ENGINEERING</a:t>
            </a:r>
            <a:r>
              <a:rPr spc="-200"/>
              <a:t> </a:t>
            </a:r>
            <a:r>
              <a:rPr spc="200"/>
              <a:t>COLLEGE</a:t>
            </a:r>
          </a:p>
        </p:txBody>
      </p:sp>
      <p:sp>
        <p:nvSpPr>
          <p:cNvPr id="68" name="object 3"/>
          <p:cNvSpPr txBox="1"/>
          <p:nvPr/>
        </p:nvSpPr>
        <p:spPr>
          <a:xfrm>
            <a:off x="11136920" y="8042567"/>
            <a:ext cx="5736592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pc="-114" sz="4000">
                <a:latin typeface="Cambria"/>
                <a:ea typeface="Cambria"/>
                <a:cs typeface="Cambria"/>
                <a:sym typeface="Cambria"/>
              </a:defRPr>
            </a:pPr>
            <a:r>
              <a:t>Presented</a:t>
            </a:r>
            <a:r>
              <a:rPr spc="-65"/>
              <a:t> </a:t>
            </a:r>
            <a:r>
              <a:rPr spc="-25"/>
              <a:t>By:</a:t>
            </a:r>
          </a:p>
          <a:p>
            <a:pPr algn="ctr">
              <a:defRPr spc="-75" sz="4000">
                <a:latin typeface="Cambria"/>
                <a:ea typeface="Cambria"/>
                <a:cs typeface="Cambria"/>
                <a:sym typeface="Cambria"/>
              </a:defRPr>
            </a:pPr>
            <a:r>
              <a:t>Navin</a:t>
            </a:r>
            <a:r>
              <a:rPr spc="-110"/>
              <a:t> </a:t>
            </a:r>
            <a:r>
              <a:rPr spc="-60"/>
              <a:t>Raajan.P</a:t>
            </a:r>
            <a:r>
              <a:rPr spc="-110"/>
              <a:t> </a:t>
            </a:r>
            <a:r>
              <a:rPr spc="-360"/>
              <a:t>(192124109)</a:t>
            </a:r>
          </a:p>
          <a:p>
            <a:pPr algn="ctr">
              <a:defRPr spc="-55" sz="4000">
                <a:latin typeface="Cambria"/>
                <a:ea typeface="Cambria"/>
                <a:cs typeface="Cambria"/>
                <a:sym typeface="Cambria"/>
              </a:defRPr>
            </a:pPr>
            <a:r>
              <a:t>Sudharsanan,V</a:t>
            </a:r>
            <a:r>
              <a:rPr spc="-110"/>
              <a:t> </a:t>
            </a:r>
            <a:r>
              <a:rPr spc="-419"/>
              <a:t>(192124171)</a:t>
            </a:r>
          </a:p>
        </p:txBody>
      </p:sp>
      <p:sp>
        <p:nvSpPr>
          <p:cNvPr id="69" name="object 4"/>
          <p:cNvSpPr txBox="1"/>
          <p:nvPr/>
        </p:nvSpPr>
        <p:spPr>
          <a:xfrm>
            <a:off x="2170912" y="8042567"/>
            <a:ext cx="538035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43050">
              <a:spcBef>
                <a:spcPts val="100"/>
              </a:spcBef>
              <a:defRPr sz="4000">
                <a:latin typeface="Cambria"/>
                <a:ea typeface="Cambria"/>
                <a:cs typeface="Cambria"/>
                <a:sym typeface="Cambria"/>
              </a:defRPr>
            </a:pPr>
            <a:r>
              <a:t>Guided</a:t>
            </a:r>
            <a:r>
              <a:rPr spc="-140"/>
              <a:t> </a:t>
            </a:r>
            <a:r>
              <a:rPr spc="-25"/>
              <a:t>By: </a:t>
            </a:r>
            <a:r>
              <a:rPr spc="-85"/>
              <a:t>Dr.Mary</a:t>
            </a:r>
            <a:r>
              <a:rPr spc="-135"/>
              <a:t> </a:t>
            </a:r>
            <a:r>
              <a:rPr spc="-9"/>
              <a:t>Harin</a:t>
            </a:r>
            <a:r>
              <a:rPr spc="-164"/>
              <a:t> </a:t>
            </a:r>
            <a:r>
              <a:rPr spc="-70"/>
              <a:t>Fernandez</a:t>
            </a:r>
          </a:p>
        </p:txBody>
      </p:sp>
      <p:sp>
        <p:nvSpPr>
          <p:cNvPr id="70" name="object 5"/>
          <p:cNvSpPr txBox="1"/>
          <p:nvPr/>
        </p:nvSpPr>
        <p:spPr>
          <a:xfrm>
            <a:off x="603740" y="2346679"/>
            <a:ext cx="17150082" cy="397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27635" algn="ctr">
              <a:spcBef>
                <a:spcPts val="100"/>
              </a:spcBef>
              <a:defRPr spc="-170" sz="4800">
                <a:latin typeface="Cambria"/>
                <a:ea typeface="Cambria"/>
                <a:cs typeface="Cambria"/>
                <a:sym typeface="Cambria"/>
              </a:defRPr>
            </a:pPr>
            <a:r>
              <a:t>CSA4002</a:t>
            </a:r>
            <a:r>
              <a:rPr spc="-114"/>
              <a:t> </a:t>
            </a:r>
            <a:r>
              <a:rPr spc="0"/>
              <a:t>-</a:t>
            </a:r>
            <a:r>
              <a:rPr spc="-110"/>
              <a:t> </a:t>
            </a:r>
            <a:r>
              <a:rPr spc="-100"/>
              <a:t>MANAGEMENT</a:t>
            </a:r>
            <a:r>
              <a:rPr spc="-110"/>
              <a:t> </a:t>
            </a:r>
            <a:r>
              <a:rPr spc="-95"/>
              <a:t>INFORMATION</a:t>
            </a:r>
            <a:r>
              <a:rPr spc="-110"/>
              <a:t> </a:t>
            </a:r>
            <a:r>
              <a:rPr spc="-10"/>
              <a:t>SYSTEM</a:t>
            </a:r>
          </a:p>
          <a:p>
            <a:pPr marL="2539" marR="5080" indent="7620" algn="ctr">
              <a:spcBef>
                <a:spcPts val="5000"/>
              </a:spcBef>
              <a:defRPr b="1" spc="100" sz="6000"/>
            </a:pPr>
            <a:r>
              <a:t>Streamlining</a:t>
            </a:r>
            <a:r>
              <a:rPr spc="-185"/>
              <a:t> </a:t>
            </a:r>
            <a:r>
              <a:rPr spc="0"/>
              <a:t>Academic</a:t>
            </a:r>
            <a:r>
              <a:rPr spc="-180"/>
              <a:t> </a:t>
            </a:r>
            <a:r>
              <a:rPr spc="-25"/>
              <a:t>Resources:</a:t>
            </a:r>
            <a:r>
              <a:rPr spc="-180"/>
              <a:t> </a:t>
            </a:r>
            <a:r>
              <a:rPr spc="145"/>
              <a:t>A</a:t>
            </a:r>
            <a:r>
              <a:rPr spc="-185"/>
              <a:t> </a:t>
            </a:r>
            <a:r>
              <a:rPr spc="-10"/>
              <a:t>Comprehensive </a:t>
            </a:r>
            <a:r>
              <a:rPr spc="0"/>
              <a:t>System</a:t>
            </a:r>
            <a:r>
              <a:rPr spc="-114"/>
              <a:t> </a:t>
            </a:r>
            <a:r>
              <a:rPr spc="65"/>
              <a:t>for</a:t>
            </a:r>
            <a:r>
              <a:rPr spc="-110"/>
              <a:t> </a:t>
            </a:r>
            <a:r>
              <a:t>Organizing</a:t>
            </a:r>
            <a:r>
              <a:rPr spc="-110"/>
              <a:t> </a:t>
            </a:r>
            <a:r>
              <a:rPr spc="0"/>
              <a:t>Research</a:t>
            </a:r>
            <a:r>
              <a:rPr spc="-110"/>
              <a:t> </a:t>
            </a:r>
            <a:r>
              <a:rPr spc="0"/>
              <a:t>Papers</a:t>
            </a:r>
            <a:r>
              <a:rPr spc="-114"/>
              <a:t> </a:t>
            </a:r>
            <a:r>
              <a:rPr spc="0"/>
              <a:t>and</a:t>
            </a:r>
            <a:r>
              <a:rPr spc="-104"/>
              <a:t> </a:t>
            </a:r>
            <a:r>
              <a:rPr spc="-10"/>
              <a:t>Managing </a:t>
            </a:r>
            <a:r>
              <a:rPr spc="65"/>
              <a:t>Citations</a:t>
            </a:r>
            <a:r>
              <a:rPr spc="-204"/>
              <a:t> </a:t>
            </a:r>
            <a:r>
              <a:rPr spc="140"/>
              <a:t>in</a:t>
            </a:r>
            <a:r>
              <a:rPr spc="-200"/>
              <a:t> </a:t>
            </a:r>
            <a:r>
              <a:rPr spc="-10"/>
              <a:t>Universities</a:t>
            </a:r>
          </a:p>
        </p:txBody>
      </p:sp>
      <p:pic>
        <p:nvPicPr>
          <p:cNvPr id="71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034" y="439115"/>
            <a:ext cx="3838574" cy="1035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object 2"/>
          <p:cNvGrpSpPr/>
          <p:nvPr/>
        </p:nvGrpSpPr>
        <p:grpSpPr>
          <a:xfrm>
            <a:off x="11096307" y="3131096"/>
            <a:ext cx="7191693" cy="7155903"/>
            <a:chOff x="0" y="0"/>
            <a:chExt cx="7191692" cy="7155902"/>
          </a:xfrm>
        </p:grpSpPr>
        <p:sp>
          <p:nvSpPr>
            <p:cNvPr id="187" name="object 3"/>
            <p:cNvSpPr/>
            <p:nvPr/>
          </p:nvSpPr>
          <p:spPr>
            <a:xfrm>
              <a:off x="1945905" y="2478980"/>
              <a:ext cx="5245788" cy="4676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74" y="27"/>
                  </a:lnTo>
                  <a:lnTo>
                    <a:pt x="21165" y="56"/>
                  </a:lnTo>
                  <a:lnTo>
                    <a:pt x="20958" y="89"/>
                  </a:lnTo>
                  <a:lnTo>
                    <a:pt x="20754" y="125"/>
                  </a:lnTo>
                  <a:lnTo>
                    <a:pt x="20551" y="165"/>
                  </a:lnTo>
                  <a:lnTo>
                    <a:pt x="20351" y="209"/>
                  </a:lnTo>
                  <a:lnTo>
                    <a:pt x="20153" y="256"/>
                  </a:lnTo>
                  <a:lnTo>
                    <a:pt x="19957" y="306"/>
                  </a:lnTo>
                  <a:lnTo>
                    <a:pt x="19764" y="360"/>
                  </a:lnTo>
                  <a:lnTo>
                    <a:pt x="19572" y="417"/>
                  </a:lnTo>
                  <a:lnTo>
                    <a:pt x="19382" y="478"/>
                  </a:lnTo>
                  <a:lnTo>
                    <a:pt x="19195" y="542"/>
                  </a:lnTo>
                  <a:lnTo>
                    <a:pt x="19009" y="609"/>
                  </a:lnTo>
                  <a:lnTo>
                    <a:pt x="18825" y="680"/>
                  </a:lnTo>
                  <a:lnTo>
                    <a:pt x="18643" y="753"/>
                  </a:lnTo>
                  <a:lnTo>
                    <a:pt x="18463" y="830"/>
                  </a:lnTo>
                  <a:lnTo>
                    <a:pt x="18285" y="910"/>
                  </a:lnTo>
                  <a:lnTo>
                    <a:pt x="18109" y="992"/>
                  </a:lnTo>
                  <a:lnTo>
                    <a:pt x="17935" y="1078"/>
                  </a:lnTo>
                  <a:lnTo>
                    <a:pt x="17762" y="1167"/>
                  </a:lnTo>
                  <a:lnTo>
                    <a:pt x="17591" y="1258"/>
                  </a:lnTo>
                  <a:lnTo>
                    <a:pt x="17422" y="1353"/>
                  </a:lnTo>
                  <a:lnTo>
                    <a:pt x="17255" y="1450"/>
                  </a:lnTo>
                  <a:lnTo>
                    <a:pt x="17089" y="1550"/>
                  </a:lnTo>
                  <a:lnTo>
                    <a:pt x="16925" y="1653"/>
                  </a:lnTo>
                  <a:lnTo>
                    <a:pt x="16763" y="1758"/>
                  </a:lnTo>
                  <a:lnTo>
                    <a:pt x="16602" y="1866"/>
                  </a:lnTo>
                  <a:lnTo>
                    <a:pt x="16443" y="1977"/>
                  </a:lnTo>
                  <a:lnTo>
                    <a:pt x="16285" y="2090"/>
                  </a:lnTo>
                  <a:lnTo>
                    <a:pt x="16129" y="2206"/>
                  </a:lnTo>
                  <a:lnTo>
                    <a:pt x="15975" y="2324"/>
                  </a:lnTo>
                  <a:lnTo>
                    <a:pt x="15822" y="2445"/>
                  </a:lnTo>
                  <a:lnTo>
                    <a:pt x="15670" y="2568"/>
                  </a:lnTo>
                  <a:lnTo>
                    <a:pt x="15520" y="2693"/>
                  </a:lnTo>
                  <a:lnTo>
                    <a:pt x="15371" y="2820"/>
                  </a:lnTo>
                  <a:lnTo>
                    <a:pt x="15223" y="2950"/>
                  </a:lnTo>
                  <a:lnTo>
                    <a:pt x="15077" y="3082"/>
                  </a:lnTo>
                  <a:lnTo>
                    <a:pt x="14932" y="3216"/>
                  </a:lnTo>
                  <a:lnTo>
                    <a:pt x="14789" y="3353"/>
                  </a:lnTo>
                  <a:lnTo>
                    <a:pt x="14646" y="3491"/>
                  </a:lnTo>
                  <a:lnTo>
                    <a:pt x="14505" y="3631"/>
                  </a:lnTo>
                  <a:lnTo>
                    <a:pt x="14365" y="3773"/>
                  </a:lnTo>
                  <a:lnTo>
                    <a:pt x="14227" y="3918"/>
                  </a:lnTo>
                  <a:lnTo>
                    <a:pt x="14089" y="4064"/>
                  </a:lnTo>
                  <a:lnTo>
                    <a:pt x="13953" y="4212"/>
                  </a:lnTo>
                  <a:lnTo>
                    <a:pt x="13818" y="4362"/>
                  </a:lnTo>
                  <a:lnTo>
                    <a:pt x="13683" y="4513"/>
                  </a:lnTo>
                  <a:lnTo>
                    <a:pt x="13550" y="4666"/>
                  </a:lnTo>
                  <a:lnTo>
                    <a:pt x="13418" y="4821"/>
                  </a:lnTo>
                  <a:lnTo>
                    <a:pt x="13287" y="4978"/>
                  </a:lnTo>
                  <a:lnTo>
                    <a:pt x="13156" y="5136"/>
                  </a:lnTo>
                  <a:lnTo>
                    <a:pt x="13027" y="5295"/>
                  </a:lnTo>
                  <a:lnTo>
                    <a:pt x="12899" y="5457"/>
                  </a:lnTo>
                  <a:lnTo>
                    <a:pt x="12771" y="5619"/>
                  </a:lnTo>
                  <a:lnTo>
                    <a:pt x="12645" y="5783"/>
                  </a:lnTo>
                  <a:lnTo>
                    <a:pt x="12519" y="5949"/>
                  </a:lnTo>
                  <a:lnTo>
                    <a:pt x="12394" y="6115"/>
                  </a:lnTo>
                  <a:lnTo>
                    <a:pt x="12270" y="6283"/>
                  </a:lnTo>
                  <a:lnTo>
                    <a:pt x="12146" y="6452"/>
                  </a:lnTo>
                  <a:lnTo>
                    <a:pt x="12023" y="6623"/>
                  </a:lnTo>
                  <a:lnTo>
                    <a:pt x="11901" y="6794"/>
                  </a:lnTo>
                  <a:lnTo>
                    <a:pt x="11780" y="6967"/>
                  </a:lnTo>
                  <a:lnTo>
                    <a:pt x="11659" y="7140"/>
                  </a:lnTo>
                  <a:lnTo>
                    <a:pt x="11539" y="7315"/>
                  </a:lnTo>
                  <a:lnTo>
                    <a:pt x="11420" y="7491"/>
                  </a:lnTo>
                  <a:lnTo>
                    <a:pt x="11301" y="7667"/>
                  </a:lnTo>
                  <a:lnTo>
                    <a:pt x="11182" y="7845"/>
                  </a:lnTo>
                  <a:lnTo>
                    <a:pt x="11064" y="8023"/>
                  </a:lnTo>
                  <a:lnTo>
                    <a:pt x="10947" y="8202"/>
                  </a:lnTo>
                  <a:lnTo>
                    <a:pt x="10830" y="8382"/>
                  </a:lnTo>
                  <a:lnTo>
                    <a:pt x="10713" y="8562"/>
                  </a:lnTo>
                  <a:lnTo>
                    <a:pt x="10597" y="8743"/>
                  </a:lnTo>
                  <a:lnTo>
                    <a:pt x="10481" y="8925"/>
                  </a:lnTo>
                  <a:lnTo>
                    <a:pt x="10366" y="9107"/>
                  </a:lnTo>
                  <a:lnTo>
                    <a:pt x="10251" y="9290"/>
                  </a:lnTo>
                  <a:lnTo>
                    <a:pt x="10136" y="9474"/>
                  </a:lnTo>
                  <a:lnTo>
                    <a:pt x="10021" y="9657"/>
                  </a:lnTo>
                  <a:lnTo>
                    <a:pt x="9907" y="9842"/>
                  </a:lnTo>
                  <a:lnTo>
                    <a:pt x="9793" y="10026"/>
                  </a:lnTo>
                  <a:lnTo>
                    <a:pt x="9679" y="10211"/>
                  </a:lnTo>
                  <a:lnTo>
                    <a:pt x="9565" y="10396"/>
                  </a:lnTo>
                  <a:lnTo>
                    <a:pt x="9452" y="10581"/>
                  </a:lnTo>
                  <a:lnTo>
                    <a:pt x="9338" y="10767"/>
                  </a:lnTo>
                  <a:lnTo>
                    <a:pt x="9225" y="10952"/>
                  </a:lnTo>
                  <a:lnTo>
                    <a:pt x="9111" y="11138"/>
                  </a:lnTo>
                  <a:lnTo>
                    <a:pt x="8998" y="11324"/>
                  </a:lnTo>
                  <a:lnTo>
                    <a:pt x="8885" y="11510"/>
                  </a:lnTo>
                  <a:lnTo>
                    <a:pt x="8771" y="11695"/>
                  </a:lnTo>
                  <a:lnTo>
                    <a:pt x="8658" y="11881"/>
                  </a:lnTo>
                  <a:lnTo>
                    <a:pt x="8544" y="12066"/>
                  </a:lnTo>
                  <a:lnTo>
                    <a:pt x="8431" y="12252"/>
                  </a:lnTo>
                  <a:lnTo>
                    <a:pt x="8317" y="12437"/>
                  </a:lnTo>
                  <a:lnTo>
                    <a:pt x="8203" y="12622"/>
                  </a:lnTo>
                  <a:lnTo>
                    <a:pt x="8089" y="12806"/>
                  </a:lnTo>
                  <a:lnTo>
                    <a:pt x="7975" y="12990"/>
                  </a:lnTo>
                  <a:lnTo>
                    <a:pt x="7860" y="13174"/>
                  </a:lnTo>
                  <a:lnTo>
                    <a:pt x="7745" y="13358"/>
                  </a:lnTo>
                  <a:lnTo>
                    <a:pt x="7630" y="13540"/>
                  </a:lnTo>
                  <a:lnTo>
                    <a:pt x="7515" y="13723"/>
                  </a:lnTo>
                  <a:lnTo>
                    <a:pt x="7399" y="13905"/>
                  </a:lnTo>
                  <a:lnTo>
                    <a:pt x="7283" y="14086"/>
                  </a:lnTo>
                  <a:lnTo>
                    <a:pt x="7166" y="14266"/>
                  </a:lnTo>
                  <a:lnTo>
                    <a:pt x="7049" y="14446"/>
                  </a:lnTo>
                  <a:lnTo>
                    <a:pt x="6932" y="14625"/>
                  </a:lnTo>
                  <a:lnTo>
                    <a:pt x="6814" y="14803"/>
                  </a:lnTo>
                  <a:lnTo>
                    <a:pt x="6696" y="14981"/>
                  </a:lnTo>
                  <a:lnTo>
                    <a:pt x="6577" y="15157"/>
                  </a:lnTo>
                  <a:lnTo>
                    <a:pt x="6457" y="15333"/>
                  </a:lnTo>
                  <a:lnTo>
                    <a:pt x="6337" y="15507"/>
                  </a:lnTo>
                  <a:lnTo>
                    <a:pt x="6216" y="15681"/>
                  </a:lnTo>
                  <a:lnTo>
                    <a:pt x="6095" y="15854"/>
                  </a:lnTo>
                  <a:lnTo>
                    <a:pt x="5973" y="16025"/>
                  </a:lnTo>
                  <a:lnTo>
                    <a:pt x="5850" y="16196"/>
                  </a:lnTo>
                  <a:lnTo>
                    <a:pt x="5727" y="16365"/>
                  </a:lnTo>
                  <a:lnTo>
                    <a:pt x="5602" y="16533"/>
                  </a:lnTo>
                  <a:lnTo>
                    <a:pt x="5477" y="16699"/>
                  </a:lnTo>
                  <a:lnTo>
                    <a:pt x="5351" y="16865"/>
                  </a:lnTo>
                  <a:lnTo>
                    <a:pt x="5225" y="17029"/>
                  </a:lnTo>
                  <a:lnTo>
                    <a:pt x="5097" y="17191"/>
                  </a:lnTo>
                  <a:lnTo>
                    <a:pt x="4969" y="17352"/>
                  </a:lnTo>
                  <a:lnTo>
                    <a:pt x="4840" y="17512"/>
                  </a:lnTo>
                  <a:lnTo>
                    <a:pt x="4709" y="17670"/>
                  </a:lnTo>
                  <a:lnTo>
                    <a:pt x="4578" y="17827"/>
                  </a:lnTo>
                  <a:lnTo>
                    <a:pt x="4446" y="17981"/>
                  </a:lnTo>
                  <a:lnTo>
                    <a:pt x="4313" y="18135"/>
                  </a:lnTo>
                  <a:lnTo>
                    <a:pt x="4179" y="18286"/>
                  </a:lnTo>
                  <a:lnTo>
                    <a:pt x="4043" y="18436"/>
                  </a:lnTo>
                  <a:lnTo>
                    <a:pt x="3907" y="18584"/>
                  </a:lnTo>
                  <a:lnTo>
                    <a:pt x="3769" y="18730"/>
                  </a:lnTo>
                  <a:lnTo>
                    <a:pt x="3631" y="18874"/>
                  </a:lnTo>
                  <a:lnTo>
                    <a:pt x="3491" y="19017"/>
                  </a:lnTo>
                  <a:lnTo>
                    <a:pt x="3350" y="19157"/>
                  </a:lnTo>
                  <a:lnTo>
                    <a:pt x="3207" y="19295"/>
                  </a:lnTo>
                  <a:lnTo>
                    <a:pt x="3064" y="19431"/>
                  </a:lnTo>
                  <a:lnTo>
                    <a:pt x="2919" y="19566"/>
                  </a:lnTo>
                  <a:lnTo>
                    <a:pt x="2773" y="19698"/>
                  </a:lnTo>
                  <a:lnTo>
                    <a:pt x="2625" y="19827"/>
                  </a:lnTo>
                  <a:lnTo>
                    <a:pt x="2477" y="19955"/>
                  </a:lnTo>
                  <a:lnTo>
                    <a:pt x="2326" y="20080"/>
                  </a:lnTo>
                  <a:lnTo>
                    <a:pt x="2175" y="20203"/>
                  </a:lnTo>
                  <a:lnTo>
                    <a:pt x="2022" y="20324"/>
                  </a:lnTo>
                  <a:lnTo>
                    <a:pt x="1867" y="20442"/>
                  </a:lnTo>
                  <a:lnTo>
                    <a:pt x="1711" y="20558"/>
                  </a:lnTo>
                  <a:lnTo>
                    <a:pt x="1553" y="20671"/>
                  </a:lnTo>
                  <a:lnTo>
                    <a:pt x="1394" y="20781"/>
                  </a:lnTo>
                  <a:lnTo>
                    <a:pt x="1233" y="20890"/>
                  </a:lnTo>
                  <a:lnTo>
                    <a:pt x="1071" y="20995"/>
                  </a:lnTo>
                  <a:lnTo>
                    <a:pt x="907" y="21098"/>
                  </a:lnTo>
                  <a:lnTo>
                    <a:pt x="741" y="21198"/>
                  </a:lnTo>
                  <a:lnTo>
                    <a:pt x="574" y="21295"/>
                  </a:lnTo>
                  <a:lnTo>
                    <a:pt x="405" y="21389"/>
                  </a:lnTo>
                  <a:lnTo>
                    <a:pt x="234" y="21481"/>
                  </a:lnTo>
                  <a:lnTo>
                    <a:pt x="61" y="21570"/>
                  </a:lnTo>
                  <a:lnTo>
                    <a:pt x="0" y="21600"/>
                  </a:lnTo>
                </a:path>
              </a:pathLst>
            </a:custGeom>
            <a:noFill/>
            <a:ln w="24999" cap="flat">
              <a:solidFill>
                <a:srgbClr val="332C2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object 4"/>
            <p:cNvSpPr/>
            <p:nvPr/>
          </p:nvSpPr>
          <p:spPr>
            <a:xfrm>
              <a:off x="0" y="0"/>
              <a:ext cx="5229225" cy="5229225"/>
            </a:xfrm>
            <a:prstGeom prst="rect">
              <a:avLst/>
            </a:prstGeom>
            <a:solidFill>
              <a:srgbClr val="332C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9" name="object 5" descr="object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241" y="78726"/>
              <a:ext cx="5076826" cy="5076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1" name="object 6"/>
          <p:cNvSpPr/>
          <p:nvPr/>
        </p:nvSpPr>
        <p:spPr>
          <a:xfrm>
            <a:off x="0" y="548219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object 7"/>
          <p:cNvSpPr/>
          <p:nvPr/>
        </p:nvSpPr>
        <p:spPr>
          <a:xfrm>
            <a:off x="0" y="9754907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93" name="object 8" descr="object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9463" y="3946854"/>
            <a:ext cx="1347242" cy="34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object 9" descr="object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9428" y="4401248"/>
            <a:ext cx="1386002" cy="306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object 10" descr="object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0131" y="5642304"/>
            <a:ext cx="4167493" cy="34380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object 11"/>
          <p:cNvSpPr txBox="1"/>
          <p:nvPr/>
        </p:nvSpPr>
        <p:spPr>
          <a:xfrm>
            <a:off x="1612746" y="3436099"/>
            <a:ext cx="7202807" cy="255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1699"/>
              </a:lnSpc>
              <a:tabLst>
                <a:tab pos="3060700" algn="l"/>
                <a:tab pos="5969000" algn="l"/>
              </a:tabLst>
              <a:defRPr spc="-120" sz="27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To</a:t>
            </a:r>
            <a:r>
              <a:rPr spc="-200"/>
              <a:t> </a:t>
            </a:r>
            <a:r>
              <a:rPr spc="0"/>
              <a:t>ensure</a:t>
            </a:r>
            <a:r>
              <a:rPr spc="-195"/>
              <a:t> </a:t>
            </a:r>
            <a:r>
              <a:rPr spc="0"/>
              <a:t>the</a:t>
            </a:r>
            <a:r>
              <a:rPr spc="-195"/>
              <a:t> </a:t>
            </a:r>
            <a:r>
              <a:rPr spc="-10"/>
              <a:t>success</a:t>
            </a:r>
            <a:r>
              <a:rPr spc="-195"/>
              <a:t> </a:t>
            </a:r>
            <a:r>
              <a:rPr spc="0"/>
              <a:t>of</a:t>
            </a:r>
            <a:r>
              <a:rPr spc="-195"/>
              <a:t> </a:t>
            </a:r>
            <a:r>
              <a:rPr spc="0"/>
              <a:t>the</a:t>
            </a:r>
            <a:r>
              <a:rPr spc="-195"/>
              <a:t> </a:t>
            </a:r>
            <a:r>
              <a:rPr spc="85"/>
              <a:t>new</a:t>
            </a:r>
            <a:r>
              <a:rPr spc="-195"/>
              <a:t> </a:t>
            </a:r>
            <a:r>
              <a:rPr spc="-40"/>
              <a:t>system, </a:t>
            </a:r>
            <a:r>
              <a:rPr spc="-30"/>
              <a:t>universities</a:t>
            </a:r>
            <a:r>
              <a:rPr spc="-209"/>
              <a:t> </a:t>
            </a:r>
            <a:r>
              <a:rPr spc="60"/>
              <a:t>must</a:t>
            </a:r>
            <a:r>
              <a:rPr spc="-204"/>
              <a:t> </a:t>
            </a:r>
            <a:r>
              <a:rPr spc="-10"/>
              <a:t>provide</a:t>
            </a:r>
            <a:r>
              <a:rPr spc="0"/>
              <a:t>	</a:t>
            </a:r>
            <a:r>
              <a:rPr spc="50"/>
              <a:t>and </a:t>
            </a:r>
            <a:r>
              <a:rPr spc="80"/>
              <a:t>ongoing</a:t>
            </a:r>
            <a:r>
              <a:rPr spc="0"/>
              <a:t>	</a:t>
            </a:r>
            <a:r>
              <a:rPr spc="-35"/>
              <a:t>for</a:t>
            </a:r>
            <a:r>
              <a:rPr spc="-215"/>
              <a:t> </a:t>
            </a:r>
            <a:r>
              <a:rPr spc="-110"/>
              <a:t>users.</a:t>
            </a:r>
            <a:r>
              <a:rPr spc="-209"/>
              <a:t> </a:t>
            </a:r>
            <a:r>
              <a:rPr spc="-40"/>
              <a:t>This</a:t>
            </a:r>
            <a:r>
              <a:rPr spc="-209"/>
              <a:t> </a:t>
            </a:r>
            <a:r>
              <a:rPr spc="-10"/>
              <a:t>helps </a:t>
            </a:r>
            <a:r>
              <a:rPr spc="-40"/>
              <a:t>researchers</a:t>
            </a:r>
            <a:r>
              <a:rPr spc="-130"/>
              <a:t> </a:t>
            </a:r>
            <a:r>
              <a:rPr spc="0"/>
              <a:t>adapt</a:t>
            </a:r>
            <a:r>
              <a:rPr spc="-125"/>
              <a:t> </a:t>
            </a:r>
            <a:r>
              <a:rPr spc="0"/>
              <a:t>to</a:t>
            </a:r>
            <a:r>
              <a:rPr spc="-130"/>
              <a:t> </a:t>
            </a:r>
            <a:r>
              <a:rPr spc="0"/>
              <a:t>the</a:t>
            </a:r>
            <a:r>
              <a:rPr spc="-125"/>
              <a:t> </a:t>
            </a:r>
            <a:r>
              <a:rPr spc="-10"/>
              <a:t>system, </a:t>
            </a:r>
            <a:r>
              <a:rPr spc="0"/>
              <a:t>maximizing</a:t>
            </a:r>
            <a:r>
              <a:rPr spc="-75"/>
              <a:t> </a:t>
            </a:r>
            <a:r>
              <a:rPr spc="-40"/>
              <a:t>its</a:t>
            </a:r>
            <a:r>
              <a:rPr spc="-75"/>
              <a:t> </a:t>
            </a:r>
            <a:r>
              <a:rPr spc="0"/>
              <a:t>potential</a:t>
            </a:r>
            <a:r>
              <a:rPr spc="-75"/>
              <a:t> </a:t>
            </a:r>
            <a:r>
              <a:rPr spc="75"/>
              <a:t>and</a:t>
            </a:r>
            <a:r>
              <a:rPr spc="-75"/>
              <a:t> </a:t>
            </a:r>
            <a:r>
              <a:rPr spc="-10"/>
              <a:t>ensuring</a:t>
            </a:r>
          </a:p>
          <a:p>
            <a:pPr indent="4196715">
              <a:defRPr spc="-469" sz="27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</a:t>
            </a:r>
          </a:p>
        </p:txBody>
      </p:sp>
      <p:sp>
        <p:nvSpPr>
          <p:cNvPr id="197" name="object 12"/>
          <p:cNvSpPr txBox="1"/>
          <p:nvPr>
            <p:ph type="title"/>
          </p:nvPr>
        </p:nvSpPr>
        <p:spPr>
          <a:xfrm>
            <a:off x="1587296" y="1482597"/>
            <a:ext cx="7540626" cy="73406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 sz="4600"/>
            </a:pPr>
            <a:r>
              <a:t>Training</a:t>
            </a:r>
            <a:r>
              <a:rPr spc="-200"/>
              <a:t> </a:t>
            </a:r>
            <a:r>
              <a:t>and</a:t>
            </a:r>
            <a:r>
              <a:rPr spc="-200"/>
              <a:t> </a:t>
            </a:r>
            <a:r>
              <a:t>Support</a:t>
            </a:r>
            <a:r>
              <a:rPr spc="-200"/>
              <a:t> </a:t>
            </a:r>
            <a:r>
              <a:t>for</a:t>
            </a:r>
            <a:r>
              <a:rPr spc="-200"/>
              <a:t> </a:t>
            </a:r>
            <a:r>
              <a:t>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2"/>
          <p:cNvSpPr/>
          <p:nvPr/>
        </p:nvSpPr>
        <p:spPr>
          <a:xfrm>
            <a:off x="-1" y="6091970"/>
            <a:ext cx="2929656" cy="4195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65" y="154"/>
                </a:lnTo>
                <a:lnTo>
                  <a:pt x="514" y="303"/>
                </a:lnTo>
                <a:lnTo>
                  <a:pt x="761" y="455"/>
                </a:lnTo>
                <a:lnTo>
                  <a:pt x="1006" y="610"/>
                </a:lnTo>
                <a:lnTo>
                  <a:pt x="1248" y="768"/>
                </a:lnTo>
                <a:lnTo>
                  <a:pt x="1489" y="928"/>
                </a:lnTo>
                <a:lnTo>
                  <a:pt x="1727" y="1092"/>
                </a:lnTo>
                <a:lnTo>
                  <a:pt x="1963" y="1257"/>
                </a:lnTo>
                <a:lnTo>
                  <a:pt x="2197" y="1425"/>
                </a:lnTo>
                <a:lnTo>
                  <a:pt x="2430" y="1596"/>
                </a:lnTo>
                <a:lnTo>
                  <a:pt x="2660" y="1769"/>
                </a:lnTo>
                <a:lnTo>
                  <a:pt x="2888" y="1945"/>
                </a:lnTo>
                <a:lnTo>
                  <a:pt x="3114" y="2123"/>
                </a:lnTo>
                <a:lnTo>
                  <a:pt x="3339" y="2303"/>
                </a:lnTo>
                <a:lnTo>
                  <a:pt x="3562" y="2485"/>
                </a:lnTo>
                <a:lnTo>
                  <a:pt x="3782" y="2670"/>
                </a:lnTo>
                <a:lnTo>
                  <a:pt x="4002" y="2857"/>
                </a:lnTo>
                <a:lnTo>
                  <a:pt x="4219" y="3045"/>
                </a:lnTo>
                <a:lnTo>
                  <a:pt x="4435" y="3236"/>
                </a:lnTo>
                <a:lnTo>
                  <a:pt x="4650" y="3429"/>
                </a:lnTo>
                <a:lnTo>
                  <a:pt x="4862" y="3624"/>
                </a:lnTo>
                <a:lnTo>
                  <a:pt x="5074" y="3820"/>
                </a:lnTo>
                <a:lnTo>
                  <a:pt x="5283" y="4019"/>
                </a:lnTo>
                <a:lnTo>
                  <a:pt x="5492" y="4219"/>
                </a:lnTo>
                <a:lnTo>
                  <a:pt x="5699" y="4421"/>
                </a:lnTo>
                <a:lnTo>
                  <a:pt x="5904" y="4624"/>
                </a:lnTo>
                <a:lnTo>
                  <a:pt x="6109" y="4829"/>
                </a:lnTo>
                <a:lnTo>
                  <a:pt x="6312" y="5036"/>
                </a:lnTo>
                <a:lnTo>
                  <a:pt x="6514" y="5244"/>
                </a:lnTo>
                <a:lnTo>
                  <a:pt x="6715" y="5454"/>
                </a:lnTo>
                <a:lnTo>
                  <a:pt x="6914" y="5665"/>
                </a:lnTo>
                <a:lnTo>
                  <a:pt x="7113" y="5877"/>
                </a:lnTo>
                <a:lnTo>
                  <a:pt x="7310" y="6091"/>
                </a:lnTo>
                <a:lnTo>
                  <a:pt x="7507" y="6306"/>
                </a:lnTo>
                <a:lnTo>
                  <a:pt x="7702" y="6522"/>
                </a:lnTo>
                <a:lnTo>
                  <a:pt x="7897" y="6739"/>
                </a:lnTo>
                <a:lnTo>
                  <a:pt x="8090" y="6958"/>
                </a:lnTo>
                <a:lnTo>
                  <a:pt x="8283" y="7177"/>
                </a:lnTo>
                <a:lnTo>
                  <a:pt x="8475" y="7397"/>
                </a:lnTo>
                <a:lnTo>
                  <a:pt x="8667" y="7619"/>
                </a:lnTo>
                <a:lnTo>
                  <a:pt x="8857" y="7841"/>
                </a:lnTo>
                <a:lnTo>
                  <a:pt x="9047" y="8064"/>
                </a:lnTo>
                <a:lnTo>
                  <a:pt x="9237" y="8288"/>
                </a:lnTo>
                <a:lnTo>
                  <a:pt x="9425" y="8512"/>
                </a:lnTo>
                <a:lnTo>
                  <a:pt x="9613" y="8737"/>
                </a:lnTo>
                <a:lnTo>
                  <a:pt x="9801" y="8963"/>
                </a:lnTo>
                <a:lnTo>
                  <a:pt x="9988" y="9190"/>
                </a:lnTo>
                <a:lnTo>
                  <a:pt x="10175" y="9417"/>
                </a:lnTo>
                <a:lnTo>
                  <a:pt x="10362" y="9644"/>
                </a:lnTo>
                <a:lnTo>
                  <a:pt x="10548" y="9872"/>
                </a:lnTo>
                <a:lnTo>
                  <a:pt x="10733" y="10100"/>
                </a:lnTo>
                <a:lnTo>
                  <a:pt x="10919" y="10328"/>
                </a:lnTo>
                <a:lnTo>
                  <a:pt x="11104" y="10557"/>
                </a:lnTo>
                <a:lnTo>
                  <a:pt x="11289" y="10786"/>
                </a:lnTo>
                <a:lnTo>
                  <a:pt x="11474" y="11015"/>
                </a:lnTo>
                <a:lnTo>
                  <a:pt x="11659" y="11244"/>
                </a:lnTo>
                <a:lnTo>
                  <a:pt x="12029" y="11703"/>
                </a:lnTo>
                <a:lnTo>
                  <a:pt x="12214" y="11932"/>
                </a:lnTo>
                <a:lnTo>
                  <a:pt x="12399" y="12161"/>
                </a:lnTo>
                <a:lnTo>
                  <a:pt x="12584" y="12390"/>
                </a:lnTo>
                <a:lnTo>
                  <a:pt x="12770" y="12619"/>
                </a:lnTo>
                <a:lnTo>
                  <a:pt x="12955" y="12847"/>
                </a:lnTo>
                <a:lnTo>
                  <a:pt x="13141" y="13076"/>
                </a:lnTo>
                <a:lnTo>
                  <a:pt x="13327" y="13303"/>
                </a:lnTo>
                <a:lnTo>
                  <a:pt x="13514" y="13531"/>
                </a:lnTo>
                <a:lnTo>
                  <a:pt x="13700" y="13758"/>
                </a:lnTo>
                <a:lnTo>
                  <a:pt x="13888" y="13984"/>
                </a:lnTo>
                <a:lnTo>
                  <a:pt x="14075" y="14210"/>
                </a:lnTo>
                <a:lnTo>
                  <a:pt x="14263" y="14435"/>
                </a:lnTo>
                <a:lnTo>
                  <a:pt x="14452" y="14660"/>
                </a:lnTo>
                <a:lnTo>
                  <a:pt x="14641" y="14883"/>
                </a:lnTo>
                <a:lnTo>
                  <a:pt x="14831" y="15106"/>
                </a:lnTo>
                <a:lnTo>
                  <a:pt x="15022" y="15329"/>
                </a:lnTo>
                <a:lnTo>
                  <a:pt x="15213" y="15550"/>
                </a:lnTo>
                <a:lnTo>
                  <a:pt x="15405" y="15770"/>
                </a:lnTo>
                <a:lnTo>
                  <a:pt x="15598" y="15990"/>
                </a:lnTo>
                <a:lnTo>
                  <a:pt x="15792" y="16208"/>
                </a:lnTo>
                <a:lnTo>
                  <a:pt x="15987" y="16425"/>
                </a:lnTo>
                <a:lnTo>
                  <a:pt x="16182" y="16642"/>
                </a:lnTo>
                <a:lnTo>
                  <a:pt x="16379" y="16856"/>
                </a:lnTo>
                <a:lnTo>
                  <a:pt x="16576" y="17070"/>
                </a:lnTo>
                <a:lnTo>
                  <a:pt x="16775" y="17283"/>
                </a:lnTo>
                <a:lnTo>
                  <a:pt x="16974" y="17494"/>
                </a:lnTo>
                <a:lnTo>
                  <a:pt x="17175" y="17703"/>
                </a:lnTo>
                <a:lnTo>
                  <a:pt x="17377" y="17911"/>
                </a:lnTo>
                <a:lnTo>
                  <a:pt x="17580" y="18118"/>
                </a:lnTo>
                <a:lnTo>
                  <a:pt x="17784" y="18323"/>
                </a:lnTo>
                <a:lnTo>
                  <a:pt x="17990" y="18527"/>
                </a:lnTo>
                <a:lnTo>
                  <a:pt x="18197" y="18729"/>
                </a:lnTo>
                <a:lnTo>
                  <a:pt x="18405" y="18929"/>
                </a:lnTo>
                <a:lnTo>
                  <a:pt x="18615" y="19127"/>
                </a:lnTo>
                <a:lnTo>
                  <a:pt x="18826" y="19324"/>
                </a:lnTo>
                <a:lnTo>
                  <a:pt x="19039" y="19518"/>
                </a:lnTo>
                <a:lnTo>
                  <a:pt x="19254" y="19711"/>
                </a:lnTo>
                <a:lnTo>
                  <a:pt x="19469" y="19902"/>
                </a:lnTo>
                <a:lnTo>
                  <a:pt x="19687" y="20091"/>
                </a:lnTo>
                <a:lnTo>
                  <a:pt x="19906" y="20277"/>
                </a:lnTo>
                <a:lnTo>
                  <a:pt x="20127" y="20462"/>
                </a:lnTo>
                <a:lnTo>
                  <a:pt x="20350" y="20644"/>
                </a:lnTo>
                <a:lnTo>
                  <a:pt x="20574" y="20825"/>
                </a:lnTo>
                <a:lnTo>
                  <a:pt x="20801" y="21002"/>
                </a:lnTo>
                <a:lnTo>
                  <a:pt x="21029" y="21178"/>
                </a:lnTo>
                <a:lnTo>
                  <a:pt x="21259" y="21351"/>
                </a:lnTo>
                <a:lnTo>
                  <a:pt x="21491" y="21522"/>
                </a:lnTo>
                <a:lnTo>
                  <a:pt x="21600" y="2160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6" name="object 3"/>
          <p:cNvGrpSpPr/>
          <p:nvPr/>
        </p:nvGrpSpPr>
        <p:grpSpPr>
          <a:xfrm>
            <a:off x="1054" y="9992"/>
            <a:ext cx="18286945" cy="10277007"/>
            <a:chOff x="0" y="0"/>
            <a:chExt cx="18286944" cy="10277005"/>
          </a:xfrm>
        </p:grpSpPr>
        <p:pic>
          <p:nvPicPr>
            <p:cNvPr id="200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266450" y="0"/>
              <a:ext cx="8020495" cy="102770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3" name="object 5"/>
            <p:cNvGrpSpPr/>
            <p:nvPr/>
          </p:nvGrpSpPr>
          <p:grpSpPr>
            <a:xfrm>
              <a:off x="0" y="538850"/>
              <a:ext cx="18286932" cy="9251468"/>
              <a:chOff x="0" y="0"/>
              <a:chExt cx="18286931" cy="9251467"/>
            </a:xfrm>
          </p:grpSpPr>
          <p:sp>
            <p:nvSpPr>
              <p:cNvPr id="201" name="Rectangle"/>
              <p:cNvSpPr/>
              <p:nvPr/>
            </p:nvSpPr>
            <p:spPr>
              <a:xfrm>
                <a:off x="303" y="9203842"/>
                <a:ext cx="18286629" cy="47626"/>
              </a:xfrm>
              <a:prstGeom prst="rect">
                <a:avLst/>
              </a:prstGeom>
              <a:solidFill>
                <a:srgbClr val="332C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2" name="Rectangle"/>
              <p:cNvSpPr/>
              <p:nvPr/>
            </p:nvSpPr>
            <p:spPr>
              <a:xfrm>
                <a:off x="0" y="0"/>
                <a:ext cx="18286932" cy="47625"/>
              </a:xfrm>
              <a:prstGeom prst="rect">
                <a:avLst/>
              </a:prstGeom>
              <a:solidFill>
                <a:srgbClr val="332C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204" name="object 6" descr="object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03428" y="5198315"/>
              <a:ext cx="2385975" cy="3420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object 7" descr="object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18091" y="5617415"/>
              <a:ext cx="1890713" cy="3420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7" name="object 8"/>
          <p:cNvSpPr txBox="1"/>
          <p:nvPr/>
        </p:nvSpPr>
        <p:spPr>
          <a:xfrm>
            <a:off x="1615249" y="3421836"/>
            <a:ext cx="7462519" cy="294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1499"/>
              </a:lnSpc>
              <a:defRPr spc="-120" sz="27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In</a:t>
            </a:r>
            <a:r>
              <a:rPr spc="-140"/>
              <a:t> </a:t>
            </a:r>
            <a:r>
              <a:rPr spc="0"/>
              <a:t>conclusion,</a:t>
            </a:r>
            <a:r>
              <a:rPr spc="-135"/>
              <a:t> </a:t>
            </a:r>
            <a:r>
              <a:rPr spc="0"/>
              <a:t>streamlining</a:t>
            </a:r>
            <a:r>
              <a:rPr spc="-135"/>
              <a:t> </a:t>
            </a:r>
            <a:r>
              <a:rPr spc="50"/>
              <a:t>academic </a:t>
            </a:r>
            <a:r>
              <a:rPr spc="-30"/>
              <a:t>resources</a:t>
            </a:r>
            <a:r>
              <a:rPr spc="-220"/>
              <a:t> </a:t>
            </a:r>
            <a:r>
              <a:rPr spc="65"/>
              <a:t>through</a:t>
            </a:r>
            <a:r>
              <a:rPr spc="-220"/>
              <a:t> </a:t>
            </a:r>
            <a:r>
              <a:rPr spc="-40"/>
              <a:t>a</a:t>
            </a:r>
            <a:r>
              <a:rPr spc="-220"/>
              <a:t> </a:t>
            </a:r>
            <a:r>
              <a:rPr spc="-10"/>
              <a:t>comprehensive </a:t>
            </a:r>
            <a:r>
              <a:rPr spc="-40"/>
              <a:t>system</a:t>
            </a:r>
            <a:r>
              <a:rPr spc="-130"/>
              <a:t> </a:t>
            </a:r>
            <a:r>
              <a:rPr spc="-35"/>
              <a:t>for</a:t>
            </a:r>
            <a:r>
              <a:rPr spc="-130"/>
              <a:t> </a:t>
            </a:r>
            <a:r>
              <a:rPr spc="0"/>
              <a:t>organizing</a:t>
            </a:r>
            <a:r>
              <a:rPr spc="-130"/>
              <a:t> </a:t>
            </a:r>
            <a:r>
              <a:rPr spc="-30"/>
              <a:t>research</a:t>
            </a:r>
            <a:r>
              <a:rPr spc="-130"/>
              <a:t> </a:t>
            </a:r>
            <a:r>
              <a:rPr spc="0"/>
              <a:t>papers</a:t>
            </a:r>
            <a:r>
              <a:rPr spc="-130"/>
              <a:t> </a:t>
            </a:r>
            <a:r>
              <a:rPr spc="50"/>
              <a:t>and </a:t>
            </a:r>
            <a:r>
              <a:rPr spc="85"/>
              <a:t>managing</a:t>
            </a:r>
            <a:r>
              <a:rPr spc="-209"/>
              <a:t> </a:t>
            </a:r>
            <a:r>
              <a:rPr spc="0"/>
              <a:t>citations</a:t>
            </a:r>
            <a:r>
              <a:rPr spc="-209"/>
              <a:t> </a:t>
            </a:r>
            <a:r>
              <a:rPr spc="-70"/>
              <a:t>is</a:t>
            </a:r>
            <a:r>
              <a:rPr spc="-204"/>
              <a:t> </a:t>
            </a:r>
            <a:r>
              <a:rPr spc="-50"/>
              <a:t>vital</a:t>
            </a:r>
            <a:r>
              <a:rPr spc="-209"/>
              <a:t> </a:t>
            </a:r>
            <a:r>
              <a:rPr spc="-35"/>
              <a:t>for</a:t>
            </a:r>
            <a:r>
              <a:rPr spc="-204"/>
              <a:t> </a:t>
            </a:r>
            <a:r>
              <a:rPr spc="-10"/>
              <a:t>universities.</a:t>
            </a:r>
          </a:p>
          <a:p>
            <a:pPr indent="12700">
              <a:defRPr spc="60" sz="27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Looking</a:t>
            </a:r>
            <a:r>
              <a:rPr spc="-225"/>
              <a:t> </a:t>
            </a:r>
            <a:r>
              <a:rPr spc="-50"/>
              <a:t>ahead,</a:t>
            </a:r>
            <a:r>
              <a:rPr spc="-220"/>
              <a:t> </a:t>
            </a:r>
            <a:r>
              <a:rPr spc="35"/>
              <a:t>continuous</a:t>
            </a:r>
          </a:p>
          <a:p>
            <a:pPr marR="101600" indent="12700">
              <a:lnSpc>
                <a:spcPts val="3300"/>
              </a:lnSpc>
              <a:tabLst>
                <a:tab pos="2794000" algn="l"/>
              </a:tabLst>
              <a:defRPr spc="50" sz="27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and</a:t>
            </a:r>
            <a:r>
              <a:rPr spc="0"/>
              <a:t>	will</a:t>
            </a:r>
            <a:r>
              <a:rPr spc="-220"/>
              <a:t> </a:t>
            </a:r>
            <a:r>
              <a:rPr spc="80"/>
              <a:t>be</a:t>
            </a:r>
            <a:r>
              <a:rPr spc="-220"/>
              <a:t> </a:t>
            </a:r>
            <a:r>
              <a:rPr spc="-75"/>
              <a:t>key</a:t>
            </a:r>
            <a:r>
              <a:rPr spc="-215"/>
              <a:t> </a:t>
            </a:r>
            <a:r>
              <a:rPr spc="0"/>
              <a:t>to</a:t>
            </a:r>
            <a:r>
              <a:rPr spc="-220"/>
              <a:t> </a:t>
            </a:r>
            <a:r>
              <a:rPr spc="75"/>
              <a:t>meeting</a:t>
            </a:r>
            <a:r>
              <a:rPr spc="-220"/>
              <a:t> </a:t>
            </a:r>
            <a:r>
              <a:rPr spc="-25"/>
              <a:t>the </a:t>
            </a:r>
            <a:r>
              <a:rPr spc="-10"/>
              <a:t>evolving</a:t>
            </a:r>
            <a:r>
              <a:rPr spc="-180"/>
              <a:t> </a:t>
            </a:r>
            <a:r>
              <a:rPr spc="0"/>
              <a:t>needs</a:t>
            </a:r>
            <a:r>
              <a:rPr spc="-175"/>
              <a:t> </a:t>
            </a:r>
            <a:r>
              <a:rPr spc="0"/>
              <a:t>of</a:t>
            </a:r>
            <a:r>
              <a:rPr spc="-175"/>
              <a:t> </a:t>
            </a:r>
            <a:r>
              <a:rPr spc="-10"/>
              <a:t>researchers.</a:t>
            </a:r>
          </a:p>
        </p:txBody>
      </p:sp>
      <p:sp>
        <p:nvSpPr>
          <p:cNvPr id="208" name="object 9"/>
          <p:cNvSpPr txBox="1"/>
          <p:nvPr>
            <p:ph type="title"/>
          </p:nvPr>
        </p:nvSpPr>
        <p:spPr>
          <a:xfrm>
            <a:off x="1587295" y="492011"/>
            <a:ext cx="15126108" cy="1801736"/>
          </a:xfrm>
          <a:prstGeom prst="rect">
            <a:avLst/>
          </a:prstGeom>
        </p:spPr>
        <p:txBody>
          <a:bodyPr/>
          <a:lstStyle/>
          <a:p>
            <a:pPr indent="14604">
              <a:spcBef>
                <a:spcPts val="100"/>
              </a:spcBef>
              <a:defRPr spc="-100"/>
            </a:pPr>
            <a:r>
              <a:t>Conclusion</a:t>
            </a:r>
            <a:r>
              <a:rPr spc="-200"/>
              <a:t> </a:t>
            </a:r>
            <a:r>
              <a:t>and</a:t>
            </a:r>
            <a:r>
              <a:rPr spc="-200"/>
              <a:t> </a:t>
            </a:r>
            <a:r>
              <a:t>Future</a:t>
            </a:r>
            <a:r>
              <a:rPr spc="-200"/>
              <a:t> </a:t>
            </a:r>
            <a:r>
              <a:t>Directions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bject 2"/>
          <p:cNvSpPr txBox="1"/>
          <p:nvPr>
            <p:ph type="title"/>
          </p:nvPr>
        </p:nvSpPr>
        <p:spPr>
          <a:xfrm>
            <a:off x="6933551" y="4190346"/>
            <a:ext cx="4137660" cy="1525906"/>
          </a:xfrm>
          <a:prstGeom prst="rect">
            <a:avLst/>
          </a:prstGeom>
        </p:spPr>
        <p:txBody>
          <a:bodyPr/>
          <a:lstStyle>
            <a:lvl1pPr indent="12700">
              <a:defRPr spc="-300" sz="9800"/>
            </a:lvl1pPr>
          </a:lstStyle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object 2"/>
          <p:cNvGrpSpPr/>
          <p:nvPr/>
        </p:nvGrpSpPr>
        <p:grpSpPr>
          <a:xfrm>
            <a:off x="11096307" y="3131096"/>
            <a:ext cx="7191693" cy="7155903"/>
            <a:chOff x="0" y="0"/>
            <a:chExt cx="7191692" cy="7155902"/>
          </a:xfrm>
        </p:grpSpPr>
        <p:sp>
          <p:nvSpPr>
            <p:cNvPr id="73" name="object 3"/>
            <p:cNvSpPr/>
            <p:nvPr/>
          </p:nvSpPr>
          <p:spPr>
            <a:xfrm>
              <a:off x="1945905" y="2478980"/>
              <a:ext cx="5245788" cy="4676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74" y="27"/>
                  </a:lnTo>
                  <a:lnTo>
                    <a:pt x="21165" y="56"/>
                  </a:lnTo>
                  <a:lnTo>
                    <a:pt x="20958" y="89"/>
                  </a:lnTo>
                  <a:lnTo>
                    <a:pt x="20754" y="125"/>
                  </a:lnTo>
                  <a:lnTo>
                    <a:pt x="20551" y="165"/>
                  </a:lnTo>
                  <a:lnTo>
                    <a:pt x="20351" y="209"/>
                  </a:lnTo>
                  <a:lnTo>
                    <a:pt x="20153" y="256"/>
                  </a:lnTo>
                  <a:lnTo>
                    <a:pt x="19957" y="306"/>
                  </a:lnTo>
                  <a:lnTo>
                    <a:pt x="19764" y="360"/>
                  </a:lnTo>
                  <a:lnTo>
                    <a:pt x="19572" y="417"/>
                  </a:lnTo>
                  <a:lnTo>
                    <a:pt x="19382" y="478"/>
                  </a:lnTo>
                  <a:lnTo>
                    <a:pt x="19195" y="542"/>
                  </a:lnTo>
                  <a:lnTo>
                    <a:pt x="19009" y="609"/>
                  </a:lnTo>
                  <a:lnTo>
                    <a:pt x="18825" y="680"/>
                  </a:lnTo>
                  <a:lnTo>
                    <a:pt x="18643" y="753"/>
                  </a:lnTo>
                  <a:lnTo>
                    <a:pt x="18463" y="830"/>
                  </a:lnTo>
                  <a:lnTo>
                    <a:pt x="18285" y="910"/>
                  </a:lnTo>
                  <a:lnTo>
                    <a:pt x="18109" y="992"/>
                  </a:lnTo>
                  <a:lnTo>
                    <a:pt x="17935" y="1078"/>
                  </a:lnTo>
                  <a:lnTo>
                    <a:pt x="17762" y="1167"/>
                  </a:lnTo>
                  <a:lnTo>
                    <a:pt x="17591" y="1258"/>
                  </a:lnTo>
                  <a:lnTo>
                    <a:pt x="17422" y="1353"/>
                  </a:lnTo>
                  <a:lnTo>
                    <a:pt x="17255" y="1450"/>
                  </a:lnTo>
                  <a:lnTo>
                    <a:pt x="17089" y="1550"/>
                  </a:lnTo>
                  <a:lnTo>
                    <a:pt x="16925" y="1653"/>
                  </a:lnTo>
                  <a:lnTo>
                    <a:pt x="16763" y="1758"/>
                  </a:lnTo>
                  <a:lnTo>
                    <a:pt x="16602" y="1866"/>
                  </a:lnTo>
                  <a:lnTo>
                    <a:pt x="16443" y="1977"/>
                  </a:lnTo>
                  <a:lnTo>
                    <a:pt x="16285" y="2090"/>
                  </a:lnTo>
                  <a:lnTo>
                    <a:pt x="16129" y="2206"/>
                  </a:lnTo>
                  <a:lnTo>
                    <a:pt x="15975" y="2324"/>
                  </a:lnTo>
                  <a:lnTo>
                    <a:pt x="15822" y="2445"/>
                  </a:lnTo>
                  <a:lnTo>
                    <a:pt x="15670" y="2568"/>
                  </a:lnTo>
                  <a:lnTo>
                    <a:pt x="15520" y="2693"/>
                  </a:lnTo>
                  <a:lnTo>
                    <a:pt x="15371" y="2820"/>
                  </a:lnTo>
                  <a:lnTo>
                    <a:pt x="15223" y="2950"/>
                  </a:lnTo>
                  <a:lnTo>
                    <a:pt x="15077" y="3082"/>
                  </a:lnTo>
                  <a:lnTo>
                    <a:pt x="14932" y="3216"/>
                  </a:lnTo>
                  <a:lnTo>
                    <a:pt x="14789" y="3353"/>
                  </a:lnTo>
                  <a:lnTo>
                    <a:pt x="14646" y="3491"/>
                  </a:lnTo>
                  <a:lnTo>
                    <a:pt x="14505" y="3631"/>
                  </a:lnTo>
                  <a:lnTo>
                    <a:pt x="14365" y="3773"/>
                  </a:lnTo>
                  <a:lnTo>
                    <a:pt x="14227" y="3918"/>
                  </a:lnTo>
                  <a:lnTo>
                    <a:pt x="14089" y="4064"/>
                  </a:lnTo>
                  <a:lnTo>
                    <a:pt x="13953" y="4212"/>
                  </a:lnTo>
                  <a:lnTo>
                    <a:pt x="13818" y="4362"/>
                  </a:lnTo>
                  <a:lnTo>
                    <a:pt x="13683" y="4513"/>
                  </a:lnTo>
                  <a:lnTo>
                    <a:pt x="13550" y="4666"/>
                  </a:lnTo>
                  <a:lnTo>
                    <a:pt x="13418" y="4821"/>
                  </a:lnTo>
                  <a:lnTo>
                    <a:pt x="13287" y="4978"/>
                  </a:lnTo>
                  <a:lnTo>
                    <a:pt x="13156" y="5136"/>
                  </a:lnTo>
                  <a:lnTo>
                    <a:pt x="13027" y="5295"/>
                  </a:lnTo>
                  <a:lnTo>
                    <a:pt x="12899" y="5457"/>
                  </a:lnTo>
                  <a:lnTo>
                    <a:pt x="12771" y="5619"/>
                  </a:lnTo>
                  <a:lnTo>
                    <a:pt x="12645" y="5783"/>
                  </a:lnTo>
                  <a:lnTo>
                    <a:pt x="12519" y="5949"/>
                  </a:lnTo>
                  <a:lnTo>
                    <a:pt x="12394" y="6115"/>
                  </a:lnTo>
                  <a:lnTo>
                    <a:pt x="12270" y="6283"/>
                  </a:lnTo>
                  <a:lnTo>
                    <a:pt x="12146" y="6452"/>
                  </a:lnTo>
                  <a:lnTo>
                    <a:pt x="12023" y="6623"/>
                  </a:lnTo>
                  <a:lnTo>
                    <a:pt x="11901" y="6794"/>
                  </a:lnTo>
                  <a:lnTo>
                    <a:pt x="11780" y="6967"/>
                  </a:lnTo>
                  <a:lnTo>
                    <a:pt x="11659" y="7140"/>
                  </a:lnTo>
                  <a:lnTo>
                    <a:pt x="11539" y="7315"/>
                  </a:lnTo>
                  <a:lnTo>
                    <a:pt x="11420" y="7491"/>
                  </a:lnTo>
                  <a:lnTo>
                    <a:pt x="11301" y="7667"/>
                  </a:lnTo>
                  <a:lnTo>
                    <a:pt x="11182" y="7845"/>
                  </a:lnTo>
                  <a:lnTo>
                    <a:pt x="11064" y="8023"/>
                  </a:lnTo>
                  <a:lnTo>
                    <a:pt x="10947" y="8202"/>
                  </a:lnTo>
                  <a:lnTo>
                    <a:pt x="10830" y="8382"/>
                  </a:lnTo>
                  <a:lnTo>
                    <a:pt x="10713" y="8562"/>
                  </a:lnTo>
                  <a:lnTo>
                    <a:pt x="10597" y="8743"/>
                  </a:lnTo>
                  <a:lnTo>
                    <a:pt x="10481" y="8925"/>
                  </a:lnTo>
                  <a:lnTo>
                    <a:pt x="10366" y="9107"/>
                  </a:lnTo>
                  <a:lnTo>
                    <a:pt x="10251" y="9290"/>
                  </a:lnTo>
                  <a:lnTo>
                    <a:pt x="10136" y="9474"/>
                  </a:lnTo>
                  <a:lnTo>
                    <a:pt x="10021" y="9657"/>
                  </a:lnTo>
                  <a:lnTo>
                    <a:pt x="9907" y="9842"/>
                  </a:lnTo>
                  <a:lnTo>
                    <a:pt x="9793" y="10026"/>
                  </a:lnTo>
                  <a:lnTo>
                    <a:pt x="9679" y="10211"/>
                  </a:lnTo>
                  <a:lnTo>
                    <a:pt x="9565" y="10396"/>
                  </a:lnTo>
                  <a:lnTo>
                    <a:pt x="9452" y="10581"/>
                  </a:lnTo>
                  <a:lnTo>
                    <a:pt x="9338" y="10767"/>
                  </a:lnTo>
                  <a:lnTo>
                    <a:pt x="9225" y="10952"/>
                  </a:lnTo>
                  <a:lnTo>
                    <a:pt x="9111" y="11138"/>
                  </a:lnTo>
                  <a:lnTo>
                    <a:pt x="8998" y="11324"/>
                  </a:lnTo>
                  <a:lnTo>
                    <a:pt x="8885" y="11510"/>
                  </a:lnTo>
                  <a:lnTo>
                    <a:pt x="8771" y="11695"/>
                  </a:lnTo>
                  <a:lnTo>
                    <a:pt x="8658" y="11881"/>
                  </a:lnTo>
                  <a:lnTo>
                    <a:pt x="8544" y="12066"/>
                  </a:lnTo>
                  <a:lnTo>
                    <a:pt x="8431" y="12252"/>
                  </a:lnTo>
                  <a:lnTo>
                    <a:pt x="8317" y="12437"/>
                  </a:lnTo>
                  <a:lnTo>
                    <a:pt x="8203" y="12622"/>
                  </a:lnTo>
                  <a:lnTo>
                    <a:pt x="8089" y="12806"/>
                  </a:lnTo>
                  <a:lnTo>
                    <a:pt x="7975" y="12990"/>
                  </a:lnTo>
                  <a:lnTo>
                    <a:pt x="7860" y="13174"/>
                  </a:lnTo>
                  <a:lnTo>
                    <a:pt x="7745" y="13358"/>
                  </a:lnTo>
                  <a:lnTo>
                    <a:pt x="7630" y="13540"/>
                  </a:lnTo>
                  <a:lnTo>
                    <a:pt x="7515" y="13723"/>
                  </a:lnTo>
                  <a:lnTo>
                    <a:pt x="7399" y="13905"/>
                  </a:lnTo>
                  <a:lnTo>
                    <a:pt x="7283" y="14086"/>
                  </a:lnTo>
                  <a:lnTo>
                    <a:pt x="7166" y="14266"/>
                  </a:lnTo>
                  <a:lnTo>
                    <a:pt x="7049" y="14446"/>
                  </a:lnTo>
                  <a:lnTo>
                    <a:pt x="6932" y="14625"/>
                  </a:lnTo>
                  <a:lnTo>
                    <a:pt x="6814" y="14803"/>
                  </a:lnTo>
                  <a:lnTo>
                    <a:pt x="6696" y="14981"/>
                  </a:lnTo>
                  <a:lnTo>
                    <a:pt x="6577" y="15157"/>
                  </a:lnTo>
                  <a:lnTo>
                    <a:pt x="6457" y="15333"/>
                  </a:lnTo>
                  <a:lnTo>
                    <a:pt x="6337" y="15507"/>
                  </a:lnTo>
                  <a:lnTo>
                    <a:pt x="6216" y="15681"/>
                  </a:lnTo>
                  <a:lnTo>
                    <a:pt x="6095" y="15854"/>
                  </a:lnTo>
                  <a:lnTo>
                    <a:pt x="5973" y="16025"/>
                  </a:lnTo>
                  <a:lnTo>
                    <a:pt x="5850" y="16196"/>
                  </a:lnTo>
                  <a:lnTo>
                    <a:pt x="5727" y="16365"/>
                  </a:lnTo>
                  <a:lnTo>
                    <a:pt x="5602" y="16533"/>
                  </a:lnTo>
                  <a:lnTo>
                    <a:pt x="5477" y="16699"/>
                  </a:lnTo>
                  <a:lnTo>
                    <a:pt x="5351" y="16865"/>
                  </a:lnTo>
                  <a:lnTo>
                    <a:pt x="5225" y="17029"/>
                  </a:lnTo>
                  <a:lnTo>
                    <a:pt x="5097" y="17191"/>
                  </a:lnTo>
                  <a:lnTo>
                    <a:pt x="4969" y="17352"/>
                  </a:lnTo>
                  <a:lnTo>
                    <a:pt x="4840" y="17512"/>
                  </a:lnTo>
                  <a:lnTo>
                    <a:pt x="4709" y="17670"/>
                  </a:lnTo>
                  <a:lnTo>
                    <a:pt x="4578" y="17827"/>
                  </a:lnTo>
                  <a:lnTo>
                    <a:pt x="4446" y="17981"/>
                  </a:lnTo>
                  <a:lnTo>
                    <a:pt x="4313" y="18135"/>
                  </a:lnTo>
                  <a:lnTo>
                    <a:pt x="4179" y="18286"/>
                  </a:lnTo>
                  <a:lnTo>
                    <a:pt x="4043" y="18436"/>
                  </a:lnTo>
                  <a:lnTo>
                    <a:pt x="3907" y="18584"/>
                  </a:lnTo>
                  <a:lnTo>
                    <a:pt x="3769" y="18730"/>
                  </a:lnTo>
                  <a:lnTo>
                    <a:pt x="3631" y="18874"/>
                  </a:lnTo>
                  <a:lnTo>
                    <a:pt x="3491" y="19017"/>
                  </a:lnTo>
                  <a:lnTo>
                    <a:pt x="3350" y="19157"/>
                  </a:lnTo>
                  <a:lnTo>
                    <a:pt x="3207" y="19295"/>
                  </a:lnTo>
                  <a:lnTo>
                    <a:pt x="3064" y="19431"/>
                  </a:lnTo>
                  <a:lnTo>
                    <a:pt x="2919" y="19566"/>
                  </a:lnTo>
                  <a:lnTo>
                    <a:pt x="2773" y="19698"/>
                  </a:lnTo>
                  <a:lnTo>
                    <a:pt x="2625" y="19827"/>
                  </a:lnTo>
                  <a:lnTo>
                    <a:pt x="2477" y="19955"/>
                  </a:lnTo>
                  <a:lnTo>
                    <a:pt x="2326" y="20080"/>
                  </a:lnTo>
                  <a:lnTo>
                    <a:pt x="2175" y="20203"/>
                  </a:lnTo>
                  <a:lnTo>
                    <a:pt x="2022" y="20324"/>
                  </a:lnTo>
                  <a:lnTo>
                    <a:pt x="1867" y="20442"/>
                  </a:lnTo>
                  <a:lnTo>
                    <a:pt x="1711" y="20558"/>
                  </a:lnTo>
                  <a:lnTo>
                    <a:pt x="1553" y="20671"/>
                  </a:lnTo>
                  <a:lnTo>
                    <a:pt x="1394" y="20781"/>
                  </a:lnTo>
                  <a:lnTo>
                    <a:pt x="1233" y="20890"/>
                  </a:lnTo>
                  <a:lnTo>
                    <a:pt x="1071" y="20995"/>
                  </a:lnTo>
                  <a:lnTo>
                    <a:pt x="907" y="21098"/>
                  </a:lnTo>
                  <a:lnTo>
                    <a:pt x="741" y="21198"/>
                  </a:lnTo>
                  <a:lnTo>
                    <a:pt x="574" y="21295"/>
                  </a:lnTo>
                  <a:lnTo>
                    <a:pt x="405" y="21389"/>
                  </a:lnTo>
                  <a:lnTo>
                    <a:pt x="234" y="21481"/>
                  </a:lnTo>
                  <a:lnTo>
                    <a:pt x="61" y="21570"/>
                  </a:lnTo>
                  <a:lnTo>
                    <a:pt x="0" y="21600"/>
                  </a:lnTo>
                </a:path>
              </a:pathLst>
            </a:custGeom>
            <a:noFill/>
            <a:ln w="24999" cap="flat">
              <a:solidFill>
                <a:srgbClr val="332C2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object 4"/>
            <p:cNvSpPr/>
            <p:nvPr/>
          </p:nvSpPr>
          <p:spPr>
            <a:xfrm>
              <a:off x="0" y="0"/>
              <a:ext cx="5229225" cy="5229225"/>
            </a:xfrm>
            <a:prstGeom prst="rect">
              <a:avLst/>
            </a:prstGeom>
            <a:solidFill>
              <a:srgbClr val="332C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5" name="object 5" descr="object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241" y="78726"/>
              <a:ext cx="5076826" cy="5076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7" name="object 6"/>
          <p:cNvSpPr/>
          <p:nvPr/>
        </p:nvSpPr>
        <p:spPr>
          <a:xfrm>
            <a:off x="0" y="548208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object 7"/>
          <p:cNvSpPr/>
          <p:nvPr/>
        </p:nvSpPr>
        <p:spPr>
          <a:xfrm>
            <a:off x="0" y="9754907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object 8"/>
          <p:cNvSpPr txBox="1"/>
          <p:nvPr/>
        </p:nvSpPr>
        <p:spPr>
          <a:xfrm>
            <a:off x="1612746" y="3436099"/>
            <a:ext cx="7523482" cy="339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1600"/>
              </a:lnSpc>
              <a:defRPr b="1" spc="-135" sz="27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Streamlining</a:t>
            </a:r>
            <a:r>
              <a:rPr spc="-140"/>
              <a:t> </a:t>
            </a:r>
            <a:r>
              <a:rPr spc="-100"/>
              <a:t>academic</a:t>
            </a:r>
            <a:r>
              <a:t> </a:t>
            </a:r>
            <a:r>
              <a:rPr spc="-170"/>
              <a:t>resources</a:t>
            </a:r>
            <a:r>
              <a:rPr spc="-180"/>
              <a:t> </a:t>
            </a:r>
            <a:r>
              <a:rPr b="0" spc="-25"/>
              <a:t>is </a:t>
            </a:r>
            <a:r>
              <a:rPr b="0" spc="-20"/>
              <a:t>essential</a:t>
            </a:r>
            <a:r>
              <a:rPr b="0" spc="-209"/>
              <a:t> </a:t>
            </a:r>
            <a:r>
              <a:rPr b="0" spc="-35"/>
              <a:t>for</a:t>
            </a:r>
            <a:r>
              <a:rPr b="0" spc="-209"/>
              <a:t> </a:t>
            </a:r>
            <a:r>
              <a:rPr b="0" spc="70"/>
              <a:t>enhancing</a:t>
            </a:r>
            <a:r>
              <a:rPr b="0" spc="-204"/>
              <a:t> </a:t>
            </a:r>
            <a:r>
              <a:rPr b="0" spc="-30"/>
              <a:t>research</a:t>
            </a:r>
            <a:r>
              <a:rPr b="0" spc="-209"/>
              <a:t> </a:t>
            </a:r>
            <a:r>
              <a:rPr b="0" spc="-10"/>
              <a:t>efﬁciency. </a:t>
            </a:r>
            <a:r>
              <a:rPr b="0" spc="-40"/>
              <a:t>This</a:t>
            </a:r>
            <a:r>
              <a:rPr b="0" spc="-150"/>
              <a:t> </a:t>
            </a:r>
            <a:r>
              <a:rPr b="0" spc="0"/>
              <a:t>presentation</a:t>
            </a:r>
            <a:r>
              <a:rPr b="0" spc="-150"/>
              <a:t> </a:t>
            </a:r>
            <a:r>
              <a:rPr b="0" spc="0"/>
              <a:t>will</a:t>
            </a:r>
            <a:r>
              <a:rPr b="0" spc="-150"/>
              <a:t> </a:t>
            </a:r>
            <a:r>
              <a:rPr b="0" spc="-25"/>
              <a:t>explore</a:t>
            </a:r>
            <a:r>
              <a:rPr b="0" spc="-150"/>
              <a:t> </a:t>
            </a:r>
            <a:r>
              <a:rPr b="0" spc="-50"/>
              <a:t>a </a:t>
            </a:r>
            <a:r>
              <a:rPr spc="-130"/>
              <a:t>comprehensive</a:t>
            </a:r>
            <a:r>
              <a:rPr spc="-155"/>
              <a:t> </a:t>
            </a:r>
            <a:r>
              <a:rPr spc="-175"/>
              <a:t>system</a:t>
            </a:r>
            <a:r>
              <a:rPr spc="-190"/>
              <a:t> </a:t>
            </a:r>
            <a:r>
              <a:rPr b="0" spc="-35"/>
              <a:t>for</a:t>
            </a:r>
            <a:r>
              <a:rPr b="0" spc="-220"/>
              <a:t> </a:t>
            </a:r>
            <a:r>
              <a:rPr b="0" spc="-10"/>
              <a:t>organizing </a:t>
            </a:r>
            <a:r>
              <a:rPr b="0" spc="-30"/>
              <a:t>research</a:t>
            </a:r>
            <a:r>
              <a:rPr b="0" spc="-200"/>
              <a:t> </a:t>
            </a:r>
            <a:r>
              <a:rPr b="0" spc="0"/>
              <a:t>papers</a:t>
            </a:r>
            <a:r>
              <a:rPr b="0" spc="-195"/>
              <a:t> </a:t>
            </a:r>
            <a:r>
              <a:rPr b="0" spc="75"/>
              <a:t>and</a:t>
            </a:r>
            <a:r>
              <a:rPr b="0" spc="-195"/>
              <a:t> </a:t>
            </a:r>
            <a:r>
              <a:rPr b="0" spc="85"/>
              <a:t>managing</a:t>
            </a:r>
            <a:r>
              <a:rPr b="0" spc="-195"/>
              <a:t> </a:t>
            </a:r>
            <a:r>
              <a:rPr b="0" spc="0"/>
              <a:t>citations</a:t>
            </a:r>
            <a:r>
              <a:rPr b="0" spc="-195"/>
              <a:t> </a:t>
            </a:r>
            <a:r>
              <a:rPr b="0" spc="25"/>
              <a:t>in </a:t>
            </a:r>
            <a:r>
              <a:rPr b="0" spc="-60"/>
              <a:t>universities,</a:t>
            </a:r>
            <a:r>
              <a:rPr b="0" spc="-80"/>
              <a:t> </a:t>
            </a:r>
            <a:r>
              <a:rPr b="0" spc="0"/>
              <a:t>ensuring</a:t>
            </a:r>
            <a:r>
              <a:rPr b="0" spc="-80"/>
              <a:t> </a:t>
            </a:r>
            <a:r>
              <a:rPr b="0" spc="0"/>
              <a:t>that</a:t>
            </a:r>
            <a:r>
              <a:rPr b="0" spc="-75"/>
              <a:t> </a:t>
            </a:r>
            <a:r>
              <a:rPr b="0" spc="0"/>
              <a:t>students</a:t>
            </a:r>
            <a:r>
              <a:rPr b="0" spc="-80"/>
              <a:t> </a:t>
            </a:r>
            <a:r>
              <a:rPr b="0" spc="50"/>
              <a:t>and </a:t>
            </a:r>
            <a:r>
              <a:rPr b="0" spc="-10"/>
              <a:t>faculty</a:t>
            </a:r>
            <a:r>
              <a:rPr b="0" spc="-240"/>
              <a:t> </a:t>
            </a:r>
            <a:r>
              <a:rPr b="0" spc="55"/>
              <a:t>can</a:t>
            </a:r>
            <a:r>
              <a:rPr b="0" spc="-234"/>
              <a:t> </a:t>
            </a:r>
            <a:r>
              <a:rPr b="0" spc="-20"/>
              <a:t>access</a:t>
            </a:r>
            <a:r>
              <a:rPr b="0" spc="-240"/>
              <a:t> </a:t>
            </a:r>
            <a:r>
              <a:rPr b="0" spc="75"/>
              <a:t>and</a:t>
            </a:r>
            <a:r>
              <a:rPr b="0" spc="-234"/>
              <a:t> </a:t>
            </a:r>
            <a:r>
              <a:rPr b="0" spc="0"/>
              <a:t>utilize</a:t>
            </a:r>
            <a:r>
              <a:rPr b="0" spc="-240"/>
              <a:t> </a:t>
            </a:r>
            <a:r>
              <a:rPr b="0" spc="-10"/>
              <a:t>information effectively.</a:t>
            </a:r>
          </a:p>
        </p:txBody>
      </p:sp>
      <p:sp>
        <p:nvSpPr>
          <p:cNvPr id="80" name="object 9"/>
          <p:cNvSpPr txBox="1"/>
          <p:nvPr>
            <p:ph type="title"/>
          </p:nvPr>
        </p:nvSpPr>
        <p:spPr>
          <a:xfrm>
            <a:off x="1587295" y="492011"/>
            <a:ext cx="15126108" cy="1801736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 sz="3600"/>
            </a:pPr>
            <a:r>
              <a:t>Introduction</a:t>
            </a:r>
            <a:r>
              <a:rPr spc="-200"/>
              <a:t> </a:t>
            </a:r>
            <a:r>
              <a:t>to</a:t>
            </a:r>
            <a:r>
              <a:rPr spc="-200"/>
              <a:t> </a:t>
            </a:r>
            <a:r>
              <a:t>Streamlining</a:t>
            </a:r>
            <a:r>
              <a:rPr spc="-200"/>
              <a:t> </a:t>
            </a:r>
            <a:r>
              <a:t>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2"/>
          <p:cNvSpPr txBox="1"/>
          <p:nvPr>
            <p:ph type="title"/>
          </p:nvPr>
        </p:nvSpPr>
        <p:spPr>
          <a:xfrm>
            <a:off x="1587295" y="492011"/>
            <a:ext cx="15126108" cy="1801736"/>
          </a:xfrm>
          <a:prstGeom prst="rect">
            <a:avLst/>
          </a:prstGeom>
        </p:spPr>
        <p:txBody>
          <a:bodyPr/>
          <a:lstStyle/>
          <a:p>
            <a:pPr indent="2621279">
              <a:spcBef>
                <a:spcPts val="100"/>
              </a:spcBef>
              <a:defRPr b="1" sz="6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Hardware</a:t>
            </a:r>
            <a:r>
              <a:rPr spc="-300"/>
              <a:t> </a:t>
            </a:r>
            <a:r>
              <a:rPr spc="-100"/>
              <a:t>Requirements</a:t>
            </a:r>
          </a:p>
        </p:txBody>
      </p:sp>
      <p:pic>
        <p:nvPicPr>
          <p:cNvPr id="83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238" y="3899370"/>
            <a:ext cx="1524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238" y="5175720"/>
            <a:ext cx="1524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238" y="5804370"/>
            <a:ext cx="1524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object 6" descr="object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238" y="6442545"/>
            <a:ext cx="1524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object 7" descr="object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238" y="7071194"/>
            <a:ext cx="152401" cy="1524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object 8"/>
          <p:cNvSpPr txBox="1"/>
          <p:nvPr/>
        </p:nvSpPr>
        <p:spPr>
          <a:xfrm>
            <a:off x="1836279" y="3590981"/>
            <a:ext cx="4806317" cy="3763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60" sz="4100"/>
            </a:pPr>
            <a:r>
              <a:t>Server</a:t>
            </a:r>
            <a:r>
              <a:rPr spc="-145"/>
              <a:t> </a:t>
            </a:r>
            <a:r>
              <a:rPr spc="-10"/>
              <a:t>Requirements:</a:t>
            </a:r>
          </a:p>
          <a:p>
            <a:pPr>
              <a:spcBef>
                <a:spcPts val="100"/>
              </a:spcBef>
              <a:defRPr sz="4100"/>
            </a:pPr>
          </a:p>
          <a:p>
            <a:pPr marR="188595" indent="12700">
              <a:lnSpc>
                <a:spcPts val="4900"/>
              </a:lnSpc>
              <a:defRPr spc="-49" sz="4100">
                <a:latin typeface="Cambria"/>
                <a:ea typeface="Cambria"/>
                <a:cs typeface="Cambria"/>
                <a:sym typeface="Cambria"/>
              </a:defRPr>
            </a:pPr>
            <a:r>
              <a:t>Minimum</a:t>
            </a:r>
            <a:r>
              <a:rPr spc="-140"/>
              <a:t> </a:t>
            </a:r>
            <a:r>
              <a:rPr spc="-120"/>
              <a:t>8</a:t>
            </a:r>
            <a:r>
              <a:rPr spc="-125"/>
              <a:t> core </a:t>
            </a:r>
            <a:r>
              <a:rPr spc="-24"/>
              <a:t>CPU </a:t>
            </a:r>
            <a:r>
              <a:rPr spc="-199"/>
              <a:t>16GB</a:t>
            </a:r>
            <a:r>
              <a:rPr spc="-90"/>
              <a:t> </a:t>
            </a:r>
            <a:r>
              <a:rPr spc="-24"/>
              <a:t>RAM</a:t>
            </a:r>
          </a:p>
          <a:p>
            <a:pPr marR="90805" indent="12700">
              <a:lnSpc>
                <a:spcPts val="4900"/>
              </a:lnSpc>
              <a:defRPr spc="-254" sz="4100">
                <a:latin typeface="Cambria"/>
                <a:ea typeface="Cambria"/>
                <a:cs typeface="Cambria"/>
                <a:sym typeface="Cambria"/>
              </a:defRPr>
            </a:pPr>
            <a:r>
              <a:t>500</a:t>
            </a:r>
            <a:r>
              <a:rPr spc="-120"/>
              <a:t> </a:t>
            </a:r>
            <a:r>
              <a:rPr spc="60"/>
              <a:t>GB</a:t>
            </a:r>
            <a:r>
              <a:rPr spc="-120"/>
              <a:t> </a:t>
            </a:r>
            <a:r>
              <a:rPr spc="65"/>
              <a:t>SSD</a:t>
            </a:r>
            <a:r>
              <a:rPr spc="-114"/>
              <a:t> </a:t>
            </a:r>
            <a:r>
              <a:rPr spc="-10"/>
              <a:t>Storage </a:t>
            </a:r>
            <a:r>
              <a:rPr spc="-180"/>
              <a:t>Network</a:t>
            </a:r>
            <a:r>
              <a:rPr spc="-90"/>
              <a:t> </a:t>
            </a:r>
            <a:r>
              <a:rPr spc="-45"/>
              <a:t>Connectivity</a:t>
            </a:r>
          </a:p>
        </p:txBody>
      </p:sp>
      <p:pic>
        <p:nvPicPr>
          <p:cNvPr id="89" name="object 9" descr="object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99106" y="3910176"/>
            <a:ext cx="1524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object 10" descr="object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9106" y="5186526"/>
            <a:ext cx="1524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object 11" descr="object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9106" y="5824701"/>
            <a:ext cx="152401" cy="15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object 12" descr="object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9106" y="6462876"/>
            <a:ext cx="152401" cy="15240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object 13"/>
          <p:cNvSpPr txBox="1"/>
          <p:nvPr/>
        </p:nvSpPr>
        <p:spPr>
          <a:xfrm>
            <a:off x="8950146" y="3595851"/>
            <a:ext cx="8830311" cy="319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80" sz="4200"/>
            </a:pPr>
            <a:r>
              <a:t>Client</a:t>
            </a:r>
            <a:r>
              <a:rPr spc="-125"/>
              <a:t> </a:t>
            </a:r>
            <a:r>
              <a:rPr spc="-10"/>
              <a:t>Requirments:</a:t>
            </a:r>
          </a:p>
          <a:p>
            <a:pPr>
              <a:defRPr sz="4200"/>
            </a:pPr>
          </a:p>
          <a:p>
            <a:pPr marR="5080" indent="12700">
              <a:lnSpc>
                <a:spcPts val="5000"/>
              </a:lnSpc>
              <a:defRPr spc="-100" sz="4200">
                <a:latin typeface="Cambria"/>
                <a:ea typeface="Cambria"/>
                <a:cs typeface="Cambria"/>
                <a:sym typeface="Cambria"/>
              </a:defRPr>
            </a:pPr>
            <a:r>
              <a:t>Any</a:t>
            </a:r>
            <a:r>
              <a:rPr spc="-104"/>
              <a:t> </a:t>
            </a:r>
            <a:r>
              <a:rPr spc="-125"/>
              <a:t>modern</a:t>
            </a:r>
            <a:r>
              <a:rPr spc="-104"/>
              <a:t> </a:t>
            </a:r>
            <a:r>
              <a:rPr spc="-114"/>
              <a:t>computer</a:t>
            </a:r>
            <a:r>
              <a:rPr spc="-104"/>
              <a:t> </a:t>
            </a:r>
            <a:r>
              <a:rPr spc="-139"/>
              <a:t>or</a:t>
            </a:r>
            <a:r>
              <a:rPr spc="-104"/>
              <a:t> </a:t>
            </a:r>
            <a:r>
              <a:rPr spc="-90"/>
              <a:t>mobile</a:t>
            </a:r>
            <a:r>
              <a:rPr spc="-104"/>
              <a:t> </a:t>
            </a:r>
            <a:r>
              <a:rPr spc="-69"/>
              <a:t>devices </a:t>
            </a:r>
            <a:r>
              <a:rPr spc="-80"/>
              <a:t>Minimum</a:t>
            </a:r>
            <a:r>
              <a:rPr spc="-120"/>
              <a:t> </a:t>
            </a:r>
            <a:r>
              <a:rPr spc="-75"/>
              <a:t>4GB</a:t>
            </a:r>
            <a:r>
              <a:rPr spc="-114"/>
              <a:t> </a:t>
            </a:r>
            <a:r>
              <a:rPr spc="-25"/>
              <a:t>RAM</a:t>
            </a:r>
          </a:p>
          <a:p>
            <a:pPr indent="12700">
              <a:lnSpc>
                <a:spcPts val="4800"/>
              </a:lnSpc>
              <a:defRPr spc="-190" sz="4200">
                <a:latin typeface="Cambria"/>
                <a:ea typeface="Cambria"/>
                <a:cs typeface="Cambria"/>
                <a:sym typeface="Cambria"/>
              </a:defRPr>
            </a:pPr>
            <a:r>
              <a:t>Network</a:t>
            </a:r>
            <a:r>
              <a:rPr spc="-90"/>
              <a:t> </a:t>
            </a:r>
            <a:r>
              <a:rPr spc="-10"/>
              <a:t>connectivity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object 2"/>
          <p:cNvGrpSpPr/>
          <p:nvPr/>
        </p:nvGrpSpPr>
        <p:grpSpPr>
          <a:xfrm>
            <a:off x="11094998" y="3129774"/>
            <a:ext cx="7193002" cy="7157225"/>
            <a:chOff x="0" y="0"/>
            <a:chExt cx="7193000" cy="7157223"/>
          </a:xfrm>
        </p:grpSpPr>
        <p:sp>
          <p:nvSpPr>
            <p:cNvPr id="95" name="object 3"/>
            <p:cNvSpPr/>
            <p:nvPr/>
          </p:nvSpPr>
          <p:spPr>
            <a:xfrm>
              <a:off x="1947213" y="2480301"/>
              <a:ext cx="5245788" cy="4676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374" y="27"/>
                  </a:lnTo>
                  <a:lnTo>
                    <a:pt x="21165" y="56"/>
                  </a:lnTo>
                  <a:lnTo>
                    <a:pt x="20958" y="89"/>
                  </a:lnTo>
                  <a:lnTo>
                    <a:pt x="20754" y="125"/>
                  </a:lnTo>
                  <a:lnTo>
                    <a:pt x="20551" y="165"/>
                  </a:lnTo>
                  <a:lnTo>
                    <a:pt x="20351" y="209"/>
                  </a:lnTo>
                  <a:lnTo>
                    <a:pt x="20153" y="256"/>
                  </a:lnTo>
                  <a:lnTo>
                    <a:pt x="19957" y="306"/>
                  </a:lnTo>
                  <a:lnTo>
                    <a:pt x="19764" y="360"/>
                  </a:lnTo>
                  <a:lnTo>
                    <a:pt x="19572" y="417"/>
                  </a:lnTo>
                  <a:lnTo>
                    <a:pt x="19382" y="478"/>
                  </a:lnTo>
                  <a:lnTo>
                    <a:pt x="19195" y="542"/>
                  </a:lnTo>
                  <a:lnTo>
                    <a:pt x="19009" y="609"/>
                  </a:lnTo>
                  <a:lnTo>
                    <a:pt x="18825" y="680"/>
                  </a:lnTo>
                  <a:lnTo>
                    <a:pt x="18643" y="753"/>
                  </a:lnTo>
                  <a:lnTo>
                    <a:pt x="18463" y="830"/>
                  </a:lnTo>
                  <a:lnTo>
                    <a:pt x="18285" y="910"/>
                  </a:lnTo>
                  <a:lnTo>
                    <a:pt x="18109" y="992"/>
                  </a:lnTo>
                  <a:lnTo>
                    <a:pt x="17935" y="1078"/>
                  </a:lnTo>
                  <a:lnTo>
                    <a:pt x="17762" y="1167"/>
                  </a:lnTo>
                  <a:lnTo>
                    <a:pt x="17591" y="1258"/>
                  </a:lnTo>
                  <a:lnTo>
                    <a:pt x="17422" y="1353"/>
                  </a:lnTo>
                  <a:lnTo>
                    <a:pt x="17255" y="1450"/>
                  </a:lnTo>
                  <a:lnTo>
                    <a:pt x="17089" y="1550"/>
                  </a:lnTo>
                  <a:lnTo>
                    <a:pt x="16925" y="1653"/>
                  </a:lnTo>
                  <a:lnTo>
                    <a:pt x="16763" y="1758"/>
                  </a:lnTo>
                  <a:lnTo>
                    <a:pt x="16602" y="1866"/>
                  </a:lnTo>
                  <a:lnTo>
                    <a:pt x="16443" y="1977"/>
                  </a:lnTo>
                  <a:lnTo>
                    <a:pt x="16285" y="2090"/>
                  </a:lnTo>
                  <a:lnTo>
                    <a:pt x="16129" y="2206"/>
                  </a:lnTo>
                  <a:lnTo>
                    <a:pt x="15975" y="2324"/>
                  </a:lnTo>
                  <a:lnTo>
                    <a:pt x="15822" y="2445"/>
                  </a:lnTo>
                  <a:lnTo>
                    <a:pt x="15670" y="2568"/>
                  </a:lnTo>
                  <a:lnTo>
                    <a:pt x="15520" y="2693"/>
                  </a:lnTo>
                  <a:lnTo>
                    <a:pt x="15371" y="2820"/>
                  </a:lnTo>
                  <a:lnTo>
                    <a:pt x="15223" y="2950"/>
                  </a:lnTo>
                  <a:lnTo>
                    <a:pt x="15077" y="3082"/>
                  </a:lnTo>
                  <a:lnTo>
                    <a:pt x="14932" y="3216"/>
                  </a:lnTo>
                  <a:lnTo>
                    <a:pt x="14789" y="3353"/>
                  </a:lnTo>
                  <a:lnTo>
                    <a:pt x="14646" y="3491"/>
                  </a:lnTo>
                  <a:lnTo>
                    <a:pt x="14505" y="3631"/>
                  </a:lnTo>
                  <a:lnTo>
                    <a:pt x="14365" y="3773"/>
                  </a:lnTo>
                  <a:lnTo>
                    <a:pt x="14227" y="3918"/>
                  </a:lnTo>
                  <a:lnTo>
                    <a:pt x="14089" y="4064"/>
                  </a:lnTo>
                  <a:lnTo>
                    <a:pt x="13953" y="4212"/>
                  </a:lnTo>
                  <a:lnTo>
                    <a:pt x="13818" y="4362"/>
                  </a:lnTo>
                  <a:lnTo>
                    <a:pt x="13683" y="4513"/>
                  </a:lnTo>
                  <a:lnTo>
                    <a:pt x="13550" y="4666"/>
                  </a:lnTo>
                  <a:lnTo>
                    <a:pt x="13418" y="4821"/>
                  </a:lnTo>
                  <a:lnTo>
                    <a:pt x="13287" y="4978"/>
                  </a:lnTo>
                  <a:lnTo>
                    <a:pt x="13156" y="5136"/>
                  </a:lnTo>
                  <a:lnTo>
                    <a:pt x="13027" y="5295"/>
                  </a:lnTo>
                  <a:lnTo>
                    <a:pt x="12899" y="5457"/>
                  </a:lnTo>
                  <a:lnTo>
                    <a:pt x="12771" y="5619"/>
                  </a:lnTo>
                  <a:lnTo>
                    <a:pt x="12645" y="5783"/>
                  </a:lnTo>
                  <a:lnTo>
                    <a:pt x="12519" y="5949"/>
                  </a:lnTo>
                  <a:lnTo>
                    <a:pt x="12394" y="6115"/>
                  </a:lnTo>
                  <a:lnTo>
                    <a:pt x="12270" y="6283"/>
                  </a:lnTo>
                  <a:lnTo>
                    <a:pt x="12146" y="6452"/>
                  </a:lnTo>
                  <a:lnTo>
                    <a:pt x="12023" y="6623"/>
                  </a:lnTo>
                  <a:lnTo>
                    <a:pt x="11901" y="6794"/>
                  </a:lnTo>
                  <a:lnTo>
                    <a:pt x="11780" y="6967"/>
                  </a:lnTo>
                  <a:lnTo>
                    <a:pt x="11659" y="7140"/>
                  </a:lnTo>
                  <a:lnTo>
                    <a:pt x="11539" y="7315"/>
                  </a:lnTo>
                  <a:lnTo>
                    <a:pt x="11420" y="7491"/>
                  </a:lnTo>
                  <a:lnTo>
                    <a:pt x="11301" y="7667"/>
                  </a:lnTo>
                  <a:lnTo>
                    <a:pt x="11182" y="7845"/>
                  </a:lnTo>
                  <a:lnTo>
                    <a:pt x="11064" y="8023"/>
                  </a:lnTo>
                  <a:lnTo>
                    <a:pt x="10947" y="8202"/>
                  </a:lnTo>
                  <a:lnTo>
                    <a:pt x="10830" y="8382"/>
                  </a:lnTo>
                  <a:lnTo>
                    <a:pt x="10713" y="8562"/>
                  </a:lnTo>
                  <a:lnTo>
                    <a:pt x="10597" y="8743"/>
                  </a:lnTo>
                  <a:lnTo>
                    <a:pt x="10481" y="8925"/>
                  </a:lnTo>
                  <a:lnTo>
                    <a:pt x="10366" y="9107"/>
                  </a:lnTo>
                  <a:lnTo>
                    <a:pt x="10251" y="9290"/>
                  </a:lnTo>
                  <a:lnTo>
                    <a:pt x="10136" y="9474"/>
                  </a:lnTo>
                  <a:lnTo>
                    <a:pt x="10021" y="9657"/>
                  </a:lnTo>
                  <a:lnTo>
                    <a:pt x="9907" y="9842"/>
                  </a:lnTo>
                  <a:lnTo>
                    <a:pt x="9793" y="10026"/>
                  </a:lnTo>
                  <a:lnTo>
                    <a:pt x="9679" y="10211"/>
                  </a:lnTo>
                  <a:lnTo>
                    <a:pt x="9565" y="10396"/>
                  </a:lnTo>
                  <a:lnTo>
                    <a:pt x="9452" y="10581"/>
                  </a:lnTo>
                  <a:lnTo>
                    <a:pt x="9338" y="10767"/>
                  </a:lnTo>
                  <a:lnTo>
                    <a:pt x="9225" y="10952"/>
                  </a:lnTo>
                  <a:lnTo>
                    <a:pt x="9111" y="11138"/>
                  </a:lnTo>
                  <a:lnTo>
                    <a:pt x="8998" y="11324"/>
                  </a:lnTo>
                  <a:lnTo>
                    <a:pt x="8885" y="11510"/>
                  </a:lnTo>
                  <a:lnTo>
                    <a:pt x="8771" y="11695"/>
                  </a:lnTo>
                  <a:lnTo>
                    <a:pt x="8658" y="11881"/>
                  </a:lnTo>
                  <a:lnTo>
                    <a:pt x="8544" y="12066"/>
                  </a:lnTo>
                  <a:lnTo>
                    <a:pt x="8431" y="12252"/>
                  </a:lnTo>
                  <a:lnTo>
                    <a:pt x="8317" y="12437"/>
                  </a:lnTo>
                  <a:lnTo>
                    <a:pt x="8203" y="12622"/>
                  </a:lnTo>
                  <a:lnTo>
                    <a:pt x="8089" y="12806"/>
                  </a:lnTo>
                  <a:lnTo>
                    <a:pt x="7975" y="12990"/>
                  </a:lnTo>
                  <a:lnTo>
                    <a:pt x="7860" y="13174"/>
                  </a:lnTo>
                  <a:lnTo>
                    <a:pt x="7745" y="13358"/>
                  </a:lnTo>
                  <a:lnTo>
                    <a:pt x="7630" y="13540"/>
                  </a:lnTo>
                  <a:lnTo>
                    <a:pt x="7515" y="13723"/>
                  </a:lnTo>
                  <a:lnTo>
                    <a:pt x="7399" y="13905"/>
                  </a:lnTo>
                  <a:lnTo>
                    <a:pt x="7283" y="14086"/>
                  </a:lnTo>
                  <a:lnTo>
                    <a:pt x="7166" y="14266"/>
                  </a:lnTo>
                  <a:lnTo>
                    <a:pt x="7049" y="14446"/>
                  </a:lnTo>
                  <a:lnTo>
                    <a:pt x="6932" y="14625"/>
                  </a:lnTo>
                  <a:lnTo>
                    <a:pt x="6814" y="14803"/>
                  </a:lnTo>
                  <a:lnTo>
                    <a:pt x="6696" y="14981"/>
                  </a:lnTo>
                  <a:lnTo>
                    <a:pt x="6577" y="15157"/>
                  </a:lnTo>
                  <a:lnTo>
                    <a:pt x="6457" y="15333"/>
                  </a:lnTo>
                  <a:lnTo>
                    <a:pt x="6337" y="15507"/>
                  </a:lnTo>
                  <a:lnTo>
                    <a:pt x="6216" y="15681"/>
                  </a:lnTo>
                  <a:lnTo>
                    <a:pt x="6095" y="15854"/>
                  </a:lnTo>
                  <a:lnTo>
                    <a:pt x="5973" y="16025"/>
                  </a:lnTo>
                  <a:lnTo>
                    <a:pt x="5850" y="16196"/>
                  </a:lnTo>
                  <a:lnTo>
                    <a:pt x="5727" y="16365"/>
                  </a:lnTo>
                  <a:lnTo>
                    <a:pt x="5602" y="16533"/>
                  </a:lnTo>
                  <a:lnTo>
                    <a:pt x="5477" y="16699"/>
                  </a:lnTo>
                  <a:lnTo>
                    <a:pt x="5351" y="16865"/>
                  </a:lnTo>
                  <a:lnTo>
                    <a:pt x="5225" y="17029"/>
                  </a:lnTo>
                  <a:lnTo>
                    <a:pt x="5097" y="17191"/>
                  </a:lnTo>
                  <a:lnTo>
                    <a:pt x="4969" y="17352"/>
                  </a:lnTo>
                  <a:lnTo>
                    <a:pt x="4840" y="17512"/>
                  </a:lnTo>
                  <a:lnTo>
                    <a:pt x="4709" y="17670"/>
                  </a:lnTo>
                  <a:lnTo>
                    <a:pt x="4578" y="17827"/>
                  </a:lnTo>
                  <a:lnTo>
                    <a:pt x="4446" y="17981"/>
                  </a:lnTo>
                  <a:lnTo>
                    <a:pt x="4313" y="18135"/>
                  </a:lnTo>
                  <a:lnTo>
                    <a:pt x="4179" y="18286"/>
                  </a:lnTo>
                  <a:lnTo>
                    <a:pt x="4043" y="18436"/>
                  </a:lnTo>
                  <a:lnTo>
                    <a:pt x="3907" y="18584"/>
                  </a:lnTo>
                  <a:lnTo>
                    <a:pt x="3769" y="18730"/>
                  </a:lnTo>
                  <a:lnTo>
                    <a:pt x="3631" y="18874"/>
                  </a:lnTo>
                  <a:lnTo>
                    <a:pt x="3491" y="19017"/>
                  </a:lnTo>
                  <a:lnTo>
                    <a:pt x="3350" y="19157"/>
                  </a:lnTo>
                  <a:lnTo>
                    <a:pt x="3207" y="19295"/>
                  </a:lnTo>
                  <a:lnTo>
                    <a:pt x="3064" y="19431"/>
                  </a:lnTo>
                  <a:lnTo>
                    <a:pt x="2919" y="19566"/>
                  </a:lnTo>
                  <a:lnTo>
                    <a:pt x="2773" y="19698"/>
                  </a:lnTo>
                  <a:lnTo>
                    <a:pt x="2625" y="19827"/>
                  </a:lnTo>
                  <a:lnTo>
                    <a:pt x="2477" y="19955"/>
                  </a:lnTo>
                  <a:lnTo>
                    <a:pt x="2326" y="20080"/>
                  </a:lnTo>
                  <a:lnTo>
                    <a:pt x="2175" y="20203"/>
                  </a:lnTo>
                  <a:lnTo>
                    <a:pt x="2022" y="20324"/>
                  </a:lnTo>
                  <a:lnTo>
                    <a:pt x="1867" y="20442"/>
                  </a:lnTo>
                  <a:lnTo>
                    <a:pt x="1711" y="20558"/>
                  </a:lnTo>
                  <a:lnTo>
                    <a:pt x="1553" y="20671"/>
                  </a:lnTo>
                  <a:lnTo>
                    <a:pt x="1394" y="20781"/>
                  </a:lnTo>
                  <a:lnTo>
                    <a:pt x="1233" y="20890"/>
                  </a:lnTo>
                  <a:lnTo>
                    <a:pt x="1071" y="20995"/>
                  </a:lnTo>
                  <a:lnTo>
                    <a:pt x="907" y="21098"/>
                  </a:lnTo>
                  <a:lnTo>
                    <a:pt x="741" y="21198"/>
                  </a:lnTo>
                  <a:lnTo>
                    <a:pt x="574" y="21295"/>
                  </a:lnTo>
                  <a:lnTo>
                    <a:pt x="405" y="21389"/>
                  </a:lnTo>
                  <a:lnTo>
                    <a:pt x="234" y="21481"/>
                  </a:lnTo>
                  <a:lnTo>
                    <a:pt x="61" y="21570"/>
                  </a:lnTo>
                  <a:lnTo>
                    <a:pt x="0" y="21600"/>
                  </a:lnTo>
                </a:path>
              </a:pathLst>
            </a:custGeom>
            <a:noFill/>
            <a:ln w="24999" cap="flat">
              <a:solidFill>
                <a:srgbClr val="332C2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object 4"/>
            <p:cNvSpPr/>
            <p:nvPr/>
          </p:nvSpPr>
          <p:spPr>
            <a:xfrm>
              <a:off x="1307" y="1320"/>
              <a:ext cx="5229226" cy="5229226"/>
            </a:xfrm>
            <a:prstGeom prst="rect">
              <a:avLst/>
            </a:prstGeom>
            <a:solidFill>
              <a:srgbClr val="332C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7" name="object 5" descr="object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81625" cy="5305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9" name="object 6"/>
          <p:cNvSpPr/>
          <p:nvPr/>
        </p:nvSpPr>
        <p:spPr>
          <a:xfrm>
            <a:off x="0" y="548219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object 7"/>
          <p:cNvSpPr/>
          <p:nvPr/>
        </p:nvSpPr>
        <p:spPr>
          <a:xfrm>
            <a:off x="0" y="9754907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object 8"/>
          <p:cNvSpPr/>
          <p:nvPr/>
        </p:nvSpPr>
        <p:spPr>
          <a:xfrm>
            <a:off x="1862885" y="4091013"/>
            <a:ext cx="114301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8" y="0"/>
                </a:moveTo>
                <a:lnTo>
                  <a:pt x="10089" y="0"/>
                </a:lnTo>
                <a:lnTo>
                  <a:pt x="9389" y="70"/>
                </a:lnTo>
                <a:lnTo>
                  <a:pt x="2662" y="3665"/>
                </a:lnTo>
                <a:lnTo>
                  <a:pt x="0" y="10092"/>
                </a:lnTo>
                <a:lnTo>
                  <a:pt x="0" y="11508"/>
                </a:lnTo>
                <a:lnTo>
                  <a:pt x="3665" y="18938"/>
                </a:lnTo>
                <a:lnTo>
                  <a:pt x="10089" y="21600"/>
                </a:lnTo>
                <a:lnTo>
                  <a:pt x="11508" y="21600"/>
                </a:lnTo>
                <a:lnTo>
                  <a:pt x="18938" y="17935"/>
                </a:lnTo>
                <a:lnTo>
                  <a:pt x="21600" y="11508"/>
                </a:lnTo>
                <a:lnTo>
                  <a:pt x="21600" y="10092"/>
                </a:lnTo>
                <a:lnTo>
                  <a:pt x="17935" y="2662"/>
                </a:lnTo>
                <a:lnTo>
                  <a:pt x="12211" y="70"/>
                </a:lnTo>
                <a:lnTo>
                  <a:pt x="11508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object 9"/>
          <p:cNvSpPr/>
          <p:nvPr/>
        </p:nvSpPr>
        <p:spPr>
          <a:xfrm>
            <a:off x="1862885" y="5176863"/>
            <a:ext cx="114301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8" y="0"/>
                </a:moveTo>
                <a:lnTo>
                  <a:pt x="10089" y="0"/>
                </a:lnTo>
                <a:lnTo>
                  <a:pt x="9389" y="70"/>
                </a:lnTo>
                <a:lnTo>
                  <a:pt x="2662" y="3665"/>
                </a:lnTo>
                <a:lnTo>
                  <a:pt x="0" y="10092"/>
                </a:lnTo>
                <a:lnTo>
                  <a:pt x="0" y="11508"/>
                </a:lnTo>
                <a:lnTo>
                  <a:pt x="3665" y="18938"/>
                </a:lnTo>
                <a:lnTo>
                  <a:pt x="10089" y="21600"/>
                </a:lnTo>
                <a:lnTo>
                  <a:pt x="11508" y="21600"/>
                </a:lnTo>
                <a:lnTo>
                  <a:pt x="18938" y="17935"/>
                </a:lnTo>
                <a:lnTo>
                  <a:pt x="21600" y="11508"/>
                </a:lnTo>
                <a:lnTo>
                  <a:pt x="21600" y="10092"/>
                </a:lnTo>
                <a:lnTo>
                  <a:pt x="17935" y="2662"/>
                </a:lnTo>
                <a:lnTo>
                  <a:pt x="12211" y="70"/>
                </a:lnTo>
                <a:lnTo>
                  <a:pt x="11508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object 10"/>
          <p:cNvSpPr/>
          <p:nvPr/>
        </p:nvSpPr>
        <p:spPr>
          <a:xfrm>
            <a:off x="1862885" y="5719788"/>
            <a:ext cx="114301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8" y="0"/>
                </a:moveTo>
                <a:lnTo>
                  <a:pt x="10089" y="0"/>
                </a:lnTo>
                <a:lnTo>
                  <a:pt x="9389" y="70"/>
                </a:lnTo>
                <a:lnTo>
                  <a:pt x="2662" y="3665"/>
                </a:lnTo>
                <a:lnTo>
                  <a:pt x="0" y="10092"/>
                </a:lnTo>
                <a:lnTo>
                  <a:pt x="0" y="11508"/>
                </a:lnTo>
                <a:lnTo>
                  <a:pt x="3665" y="18938"/>
                </a:lnTo>
                <a:lnTo>
                  <a:pt x="10089" y="21600"/>
                </a:lnTo>
                <a:lnTo>
                  <a:pt x="11508" y="21600"/>
                </a:lnTo>
                <a:lnTo>
                  <a:pt x="18938" y="17935"/>
                </a:lnTo>
                <a:lnTo>
                  <a:pt x="21600" y="11508"/>
                </a:lnTo>
                <a:lnTo>
                  <a:pt x="21600" y="10092"/>
                </a:lnTo>
                <a:lnTo>
                  <a:pt x="17935" y="2662"/>
                </a:lnTo>
                <a:lnTo>
                  <a:pt x="12211" y="70"/>
                </a:lnTo>
                <a:lnTo>
                  <a:pt x="11508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object 11"/>
          <p:cNvSpPr/>
          <p:nvPr/>
        </p:nvSpPr>
        <p:spPr>
          <a:xfrm>
            <a:off x="1862885" y="6262713"/>
            <a:ext cx="114301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8" y="0"/>
                </a:moveTo>
                <a:lnTo>
                  <a:pt x="10089" y="0"/>
                </a:lnTo>
                <a:lnTo>
                  <a:pt x="9389" y="70"/>
                </a:lnTo>
                <a:lnTo>
                  <a:pt x="2662" y="3665"/>
                </a:lnTo>
                <a:lnTo>
                  <a:pt x="0" y="10092"/>
                </a:lnTo>
                <a:lnTo>
                  <a:pt x="0" y="11508"/>
                </a:lnTo>
                <a:lnTo>
                  <a:pt x="3665" y="18938"/>
                </a:lnTo>
                <a:lnTo>
                  <a:pt x="10089" y="21600"/>
                </a:lnTo>
                <a:lnTo>
                  <a:pt x="11508" y="21600"/>
                </a:lnTo>
                <a:lnTo>
                  <a:pt x="18938" y="17935"/>
                </a:lnTo>
                <a:lnTo>
                  <a:pt x="21600" y="11508"/>
                </a:lnTo>
                <a:lnTo>
                  <a:pt x="21600" y="10092"/>
                </a:lnTo>
                <a:lnTo>
                  <a:pt x="17935" y="2662"/>
                </a:lnTo>
                <a:lnTo>
                  <a:pt x="12211" y="70"/>
                </a:lnTo>
                <a:lnTo>
                  <a:pt x="11508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object 12"/>
          <p:cNvSpPr/>
          <p:nvPr/>
        </p:nvSpPr>
        <p:spPr>
          <a:xfrm>
            <a:off x="1862885" y="6805638"/>
            <a:ext cx="114301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8" y="0"/>
                </a:moveTo>
                <a:lnTo>
                  <a:pt x="10089" y="0"/>
                </a:lnTo>
                <a:lnTo>
                  <a:pt x="9389" y="70"/>
                </a:lnTo>
                <a:lnTo>
                  <a:pt x="2662" y="3665"/>
                </a:lnTo>
                <a:lnTo>
                  <a:pt x="0" y="10092"/>
                </a:lnTo>
                <a:lnTo>
                  <a:pt x="0" y="11508"/>
                </a:lnTo>
                <a:lnTo>
                  <a:pt x="3665" y="18938"/>
                </a:lnTo>
                <a:lnTo>
                  <a:pt x="10089" y="21600"/>
                </a:lnTo>
                <a:lnTo>
                  <a:pt x="11508" y="21600"/>
                </a:lnTo>
                <a:lnTo>
                  <a:pt x="18938" y="17935"/>
                </a:lnTo>
                <a:lnTo>
                  <a:pt x="21600" y="11508"/>
                </a:lnTo>
                <a:lnTo>
                  <a:pt x="21600" y="10092"/>
                </a:lnTo>
                <a:lnTo>
                  <a:pt x="17935" y="2662"/>
                </a:lnTo>
                <a:lnTo>
                  <a:pt x="12211" y="70"/>
                </a:lnTo>
                <a:lnTo>
                  <a:pt x="11508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object 13"/>
          <p:cNvSpPr/>
          <p:nvPr/>
        </p:nvSpPr>
        <p:spPr>
          <a:xfrm>
            <a:off x="1862885" y="4091013"/>
            <a:ext cx="114301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8" y="0"/>
                </a:moveTo>
                <a:lnTo>
                  <a:pt x="10089" y="0"/>
                </a:lnTo>
                <a:lnTo>
                  <a:pt x="9389" y="70"/>
                </a:lnTo>
                <a:lnTo>
                  <a:pt x="2662" y="3665"/>
                </a:lnTo>
                <a:lnTo>
                  <a:pt x="0" y="10092"/>
                </a:lnTo>
                <a:lnTo>
                  <a:pt x="0" y="11508"/>
                </a:lnTo>
                <a:lnTo>
                  <a:pt x="3665" y="18938"/>
                </a:lnTo>
                <a:lnTo>
                  <a:pt x="10089" y="21600"/>
                </a:lnTo>
                <a:lnTo>
                  <a:pt x="11508" y="21600"/>
                </a:lnTo>
                <a:lnTo>
                  <a:pt x="18938" y="17935"/>
                </a:lnTo>
                <a:lnTo>
                  <a:pt x="21600" y="11508"/>
                </a:lnTo>
                <a:lnTo>
                  <a:pt x="21600" y="10092"/>
                </a:lnTo>
                <a:lnTo>
                  <a:pt x="17935" y="2662"/>
                </a:lnTo>
                <a:lnTo>
                  <a:pt x="12211" y="70"/>
                </a:lnTo>
                <a:lnTo>
                  <a:pt x="11508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object 14"/>
          <p:cNvSpPr/>
          <p:nvPr/>
        </p:nvSpPr>
        <p:spPr>
          <a:xfrm>
            <a:off x="1862885" y="5176863"/>
            <a:ext cx="114301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8" y="0"/>
                </a:moveTo>
                <a:lnTo>
                  <a:pt x="10089" y="0"/>
                </a:lnTo>
                <a:lnTo>
                  <a:pt x="9389" y="70"/>
                </a:lnTo>
                <a:lnTo>
                  <a:pt x="2662" y="3665"/>
                </a:lnTo>
                <a:lnTo>
                  <a:pt x="0" y="10092"/>
                </a:lnTo>
                <a:lnTo>
                  <a:pt x="0" y="11508"/>
                </a:lnTo>
                <a:lnTo>
                  <a:pt x="3665" y="18938"/>
                </a:lnTo>
                <a:lnTo>
                  <a:pt x="10089" y="21600"/>
                </a:lnTo>
                <a:lnTo>
                  <a:pt x="11508" y="21600"/>
                </a:lnTo>
                <a:lnTo>
                  <a:pt x="18938" y="17935"/>
                </a:lnTo>
                <a:lnTo>
                  <a:pt x="21600" y="11508"/>
                </a:lnTo>
                <a:lnTo>
                  <a:pt x="21600" y="10092"/>
                </a:lnTo>
                <a:lnTo>
                  <a:pt x="17935" y="2662"/>
                </a:lnTo>
                <a:lnTo>
                  <a:pt x="12211" y="70"/>
                </a:lnTo>
                <a:lnTo>
                  <a:pt x="11508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object 15"/>
          <p:cNvSpPr/>
          <p:nvPr/>
        </p:nvSpPr>
        <p:spPr>
          <a:xfrm>
            <a:off x="1862885" y="5719788"/>
            <a:ext cx="114301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8" y="0"/>
                </a:moveTo>
                <a:lnTo>
                  <a:pt x="10089" y="0"/>
                </a:lnTo>
                <a:lnTo>
                  <a:pt x="9389" y="70"/>
                </a:lnTo>
                <a:lnTo>
                  <a:pt x="2662" y="3665"/>
                </a:lnTo>
                <a:lnTo>
                  <a:pt x="0" y="10092"/>
                </a:lnTo>
                <a:lnTo>
                  <a:pt x="0" y="11508"/>
                </a:lnTo>
                <a:lnTo>
                  <a:pt x="3665" y="18938"/>
                </a:lnTo>
                <a:lnTo>
                  <a:pt x="10089" y="21600"/>
                </a:lnTo>
                <a:lnTo>
                  <a:pt x="11508" y="21600"/>
                </a:lnTo>
                <a:lnTo>
                  <a:pt x="18938" y="17935"/>
                </a:lnTo>
                <a:lnTo>
                  <a:pt x="21600" y="11508"/>
                </a:lnTo>
                <a:lnTo>
                  <a:pt x="21600" y="10092"/>
                </a:lnTo>
                <a:lnTo>
                  <a:pt x="17935" y="2662"/>
                </a:lnTo>
                <a:lnTo>
                  <a:pt x="12211" y="70"/>
                </a:lnTo>
                <a:lnTo>
                  <a:pt x="11508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object 16"/>
          <p:cNvSpPr/>
          <p:nvPr/>
        </p:nvSpPr>
        <p:spPr>
          <a:xfrm>
            <a:off x="1862885" y="6262713"/>
            <a:ext cx="114301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8" y="0"/>
                </a:moveTo>
                <a:lnTo>
                  <a:pt x="10089" y="0"/>
                </a:lnTo>
                <a:lnTo>
                  <a:pt x="9389" y="70"/>
                </a:lnTo>
                <a:lnTo>
                  <a:pt x="2662" y="3665"/>
                </a:lnTo>
                <a:lnTo>
                  <a:pt x="0" y="10092"/>
                </a:lnTo>
                <a:lnTo>
                  <a:pt x="0" y="11508"/>
                </a:lnTo>
                <a:lnTo>
                  <a:pt x="3665" y="18938"/>
                </a:lnTo>
                <a:lnTo>
                  <a:pt x="10089" y="21600"/>
                </a:lnTo>
                <a:lnTo>
                  <a:pt x="11508" y="21600"/>
                </a:lnTo>
                <a:lnTo>
                  <a:pt x="18938" y="17935"/>
                </a:lnTo>
                <a:lnTo>
                  <a:pt x="21600" y="11508"/>
                </a:lnTo>
                <a:lnTo>
                  <a:pt x="21600" y="10092"/>
                </a:lnTo>
                <a:lnTo>
                  <a:pt x="17935" y="2662"/>
                </a:lnTo>
                <a:lnTo>
                  <a:pt x="12211" y="70"/>
                </a:lnTo>
                <a:lnTo>
                  <a:pt x="11508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object 17"/>
          <p:cNvSpPr/>
          <p:nvPr/>
        </p:nvSpPr>
        <p:spPr>
          <a:xfrm>
            <a:off x="1862885" y="6805638"/>
            <a:ext cx="114301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8" y="0"/>
                </a:moveTo>
                <a:lnTo>
                  <a:pt x="10089" y="0"/>
                </a:lnTo>
                <a:lnTo>
                  <a:pt x="9389" y="70"/>
                </a:lnTo>
                <a:lnTo>
                  <a:pt x="2662" y="3665"/>
                </a:lnTo>
                <a:lnTo>
                  <a:pt x="0" y="10092"/>
                </a:lnTo>
                <a:lnTo>
                  <a:pt x="0" y="11508"/>
                </a:lnTo>
                <a:lnTo>
                  <a:pt x="3665" y="18938"/>
                </a:lnTo>
                <a:lnTo>
                  <a:pt x="10089" y="21600"/>
                </a:lnTo>
                <a:lnTo>
                  <a:pt x="11508" y="21600"/>
                </a:lnTo>
                <a:lnTo>
                  <a:pt x="18938" y="17935"/>
                </a:lnTo>
                <a:lnTo>
                  <a:pt x="21600" y="11508"/>
                </a:lnTo>
                <a:lnTo>
                  <a:pt x="21600" y="10092"/>
                </a:lnTo>
                <a:lnTo>
                  <a:pt x="17935" y="2662"/>
                </a:lnTo>
                <a:lnTo>
                  <a:pt x="12211" y="70"/>
                </a:lnTo>
                <a:lnTo>
                  <a:pt x="11508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object 18"/>
          <p:cNvSpPr txBox="1"/>
          <p:nvPr/>
        </p:nvSpPr>
        <p:spPr>
          <a:xfrm>
            <a:off x="2131617" y="3808438"/>
            <a:ext cx="6965951" cy="3772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40" sz="35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Operating</a:t>
            </a:r>
            <a:r>
              <a:rPr spc="-215"/>
              <a:t> </a:t>
            </a:r>
            <a:r>
              <a:rPr spc="-95"/>
              <a:t>System:</a:t>
            </a:r>
          </a:p>
          <a:p>
            <a:pPr indent="12700">
              <a:defRPr spc="35" sz="35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Windows/Linux</a:t>
            </a:r>
          </a:p>
          <a:p>
            <a:pPr marR="5080" indent="12700">
              <a:lnSpc>
                <a:spcPct val="101800"/>
              </a:lnSpc>
              <a:defRPr b="1" spc="-160" sz="35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Database</a:t>
            </a:r>
            <a:r>
              <a:rPr spc="-200"/>
              <a:t> </a:t>
            </a:r>
            <a:r>
              <a:rPr spc="-565"/>
              <a:t>:</a:t>
            </a:r>
            <a:r>
              <a:rPr spc="-200"/>
              <a:t> </a:t>
            </a:r>
            <a:r>
              <a:rPr b="0" spc="-10"/>
              <a:t>MySQL/PostgreSQL </a:t>
            </a:r>
            <a:r>
              <a:rPr spc="-110"/>
              <a:t>Backend</a:t>
            </a:r>
            <a:r>
              <a:rPr spc="-204"/>
              <a:t> </a:t>
            </a:r>
            <a:r>
              <a:rPr spc="-565"/>
              <a:t>:</a:t>
            </a:r>
            <a:r>
              <a:rPr spc="-254"/>
              <a:t> </a:t>
            </a:r>
            <a:r>
              <a:rPr b="0" spc="114"/>
              <a:t>Python</a:t>
            </a:r>
            <a:r>
              <a:rPr b="0" spc="-290"/>
              <a:t> </a:t>
            </a:r>
            <a:r>
              <a:rPr b="0" spc="0"/>
              <a:t>or</a:t>
            </a:r>
            <a:r>
              <a:rPr b="0" spc="-290"/>
              <a:t> </a:t>
            </a:r>
            <a:r>
              <a:rPr b="0" spc="-10"/>
              <a:t>Node.js </a:t>
            </a:r>
            <a:r>
              <a:rPr spc="-140"/>
              <a:t>Frontend</a:t>
            </a:r>
            <a:r>
              <a:rPr spc="-204"/>
              <a:t> </a:t>
            </a:r>
            <a:r>
              <a:rPr spc="-565"/>
              <a:t>:</a:t>
            </a:r>
            <a:r>
              <a:rPr spc="-200"/>
              <a:t> </a:t>
            </a:r>
            <a:r>
              <a:rPr b="0" spc="50"/>
              <a:t>React</a:t>
            </a:r>
            <a:r>
              <a:rPr b="0" spc="-290"/>
              <a:t> </a:t>
            </a:r>
            <a:r>
              <a:rPr b="0" spc="-415"/>
              <a:t>/</a:t>
            </a:r>
            <a:r>
              <a:rPr b="0" spc="-284"/>
              <a:t> </a:t>
            </a:r>
            <a:r>
              <a:rPr b="0" spc="65"/>
              <a:t>Angular </a:t>
            </a:r>
            <a:r>
              <a:rPr spc="-104"/>
              <a:t>Cloud</a:t>
            </a:r>
            <a:r>
              <a:rPr spc="-209"/>
              <a:t> </a:t>
            </a:r>
            <a:r>
              <a:rPr spc="-565"/>
              <a:t>:</a:t>
            </a:r>
            <a:r>
              <a:rPr spc="-254"/>
              <a:t> </a:t>
            </a:r>
            <a:r>
              <a:rPr b="0" spc="95"/>
              <a:t>Cloud</a:t>
            </a:r>
            <a:r>
              <a:rPr b="0" spc="-290"/>
              <a:t> </a:t>
            </a:r>
            <a:r>
              <a:rPr b="0" spc="-10"/>
              <a:t>storage </a:t>
            </a:r>
            <a:r>
              <a:rPr b="0" spc="45"/>
              <a:t>information</a:t>
            </a:r>
          </a:p>
        </p:txBody>
      </p:sp>
      <p:sp>
        <p:nvSpPr>
          <p:cNvPr id="112" name="object 19"/>
          <p:cNvSpPr txBox="1"/>
          <p:nvPr>
            <p:ph type="title"/>
          </p:nvPr>
        </p:nvSpPr>
        <p:spPr>
          <a:xfrm>
            <a:off x="1644090" y="1777783"/>
            <a:ext cx="6214746" cy="79121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b="1" spc="-100"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Software</a:t>
            </a:r>
            <a:r>
              <a:rPr spc="-300"/>
              <a:t> </a:t>
            </a:r>
            <a:r>
              <a:t>Requirements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object 2"/>
          <p:cNvGrpSpPr/>
          <p:nvPr/>
        </p:nvGrpSpPr>
        <p:grpSpPr>
          <a:xfrm>
            <a:off x="-1" y="3301"/>
            <a:ext cx="18287988" cy="10284460"/>
            <a:chOff x="0" y="0"/>
            <a:chExt cx="18287987" cy="10284458"/>
          </a:xfrm>
        </p:grpSpPr>
        <p:sp>
          <p:nvSpPr>
            <p:cNvPr id="114" name="object 3"/>
            <p:cNvSpPr/>
            <p:nvPr/>
          </p:nvSpPr>
          <p:spPr>
            <a:xfrm>
              <a:off x="0" y="4836843"/>
              <a:ext cx="5179013" cy="544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36" y="41"/>
                  </a:lnTo>
                  <a:lnTo>
                    <a:pt x="423" y="79"/>
                  </a:lnTo>
                  <a:lnTo>
                    <a:pt x="609" y="119"/>
                  </a:lnTo>
                  <a:lnTo>
                    <a:pt x="792" y="163"/>
                  </a:lnTo>
                  <a:lnTo>
                    <a:pt x="973" y="210"/>
                  </a:lnTo>
                  <a:lnTo>
                    <a:pt x="1153" y="260"/>
                  </a:lnTo>
                  <a:lnTo>
                    <a:pt x="1330" y="314"/>
                  </a:lnTo>
                  <a:lnTo>
                    <a:pt x="1506" y="370"/>
                  </a:lnTo>
                  <a:lnTo>
                    <a:pt x="1680" y="430"/>
                  </a:lnTo>
                  <a:lnTo>
                    <a:pt x="1852" y="493"/>
                  </a:lnTo>
                  <a:lnTo>
                    <a:pt x="2022" y="558"/>
                  </a:lnTo>
                  <a:lnTo>
                    <a:pt x="2191" y="627"/>
                  </a:lnTo>
                  <a:lnTo>
                    <a:pt x="2357" y="698"/>
                  </a:lnTo>
                  <a:lnTo>
                    <a:pt x="2522" y="773"/>
                  </a:lnTo>
                  <a:lnTo>
                    <a:pt x="2686" y="850"/>
                  </a:lnTo>
                  <a:lnTo>
                    <a:pt x="2848" y="930"/>
                  </a:lnTo>
                  <a:lnTo>
                    <a:pt x="3008" y="1013"/>
                  </a:lnTo>
                  <a:lnTo>
                    <a:pt x="3166" y="1099"/>
                  </a:lnTo>
                  <a:lnTo>
                    <a:pt x="3323" y="1187"/>
                  </a:lnTo>
                  <a:lnTo>
                    <a:pt x="3479" y="1278"/>
                  </a:lnTo>
                  <a:lnTo>
                    <a:pt x="3633" y="1371"/>
                  </a:lnTo>
                  <a:lnTo>
                    <a:pt x="3785" y="1467"/>
                  </a:lnTo>
                  <a:lnTo>
                    <a:pt x="3936" y="1566"/>
                  </a:lnTo>
                  <a:lnTo>
                    <a:pt x="4085" y="1667"/>
                  </a:lnTo>
                  <a:lnTo>
                    <a:pt x="4233" y="1770"/>
                  </a:lnTo>
                  <a:lnTo>
                    <a:pt x="4380" y="1876"/>
                  </a:lnTo>
                  <a:lnTo>
                    <a:pt x="4525" y="1984"/>
                  </a:lnTo>
                  <a:lnTo>
                    <a:pt x="4668" y="2094"/>
                  </a:lnTo>
                  <a:lnTo>
                    <a:pt x="4811" y="2207"/>
                  </a:lnTo>
                  <a:lnTo>
                    <a:pt x="4952" y="2322"/>
                  </a:lnTo>
                  <a:lnTo>
                    <a:pt x="5092" y="2440"/>
                  </a:lnTo>
                  <a:lnTo>
                    <a:pt x="5230" y="2559"/>
                  </a:lnTo>
                  <a:lnTo>
                    <a:pt x="5367" y="2680"/>
                  </a:lnTo>
                  <a:lnTo>
                    <a:pt x="5503" y="2804"/>
                  </a:lnTo>
                  <a:lnTo>
                    <a:pt x="5638" y="2930"/>
                  </a:lnTo>
                  <a:lnTo>
                    <a:pt x="5772" y="3057"/>
                  </a:lnTo>
                  <a:lnTo>
                    <a:pt x="5904" y="3187"/>
                  </a:lnTo>
                  <a:lnTo>
                    <a:pt x="6035" y="3318"/>
                  </a:lnTo>
                  <a:lnTo>
                    <a:pt x="6166" y="3452"/>
                  </a:lnTo>
                  <a:lnTo>
                    <a:pt x="6295" y="3587"/>
                  </a:lnTo>
                  <a:lnTo>
                    <a:pt x="6423" y="3724"/>
                  </a:lnTo>
                  <a:lnTo>
                    <a:pt x="6550" y="3863"/>
                  </a:lnTo>
                  <a:lnTo>
                    <a:pt x="6676" y="4003"/>
                  </a:lnTo>
                  <a:lnTo>
                    <a:pt x="6801" y="4145"/>
                  </a:lnTo>
                  <a:lnTo>
                    <a:pt x="6925" y="4289"/>
                  </a:lnTo>
                  <a:lnTo>
                    <a:pt x="7048" y="4434"/>
                  </a:lnTo>
                  <a:lnTo>
                    <a:pt x="7170" y="4581"/>
                  </a:lnTo>
                  <a:lnTo>
                    <a:pt x="7291" y="4730"/>
                  </a:lnTo>
                  <a:lnTo>
                    <a:pt x="7412" y="4880"/>
                  </a:lnTo>
                  <a:lnTo>
                    <a:pt x="7531" y="5031"/>
                  </a:lnTo>
                  <a:lnTo>
                    <a:pt x="7650" y="5184"/>
                  </a:lnTo>
                  <a:lnTo>
                    <a:pt x="7768" y="5338"/>
                  </a:lnTo>
                  <a:lnTo>
                    <a:pt x="7885" y="5494"/>
                  </a:lnTo>
                  <a:lnTo>
                    <a:pt x="8001" y="5650"/>
                  </a:lnTo>
                  <a:lnTo>
                    <a:pt x="8117" y="5808"/>
                  </a:lnTo>
                  <a:lnTo>
                    <a:pt x="8232" y="5968"/>
                  </a:lnTo>
                  <a:lnTo>
                    <a:pt x="8346" y="6128"/>
                  </a:lnTo>
                  <a:lnTo>
                    <a:pt x="8459" y="6289"/>
                  </a:lnTo>
                  <a:lnTo>
                    <a:pt x="8572" y="6452"/>
                  </a:lnTo>
                  <a:lnTo>
                    <a:pt x="8685" y="6616"/>
                  </a:lnTo>
                  <a:lnTo>
                    <a:pt x="8796" y="6780"/>
                  </a:lnTo>
                  <a:lnTo>
                    <a:pt x="8907" y="6946"/>
                  </a:lnTo>
                  <a:lnTo>
                    <a:pt x="9018" y="7112"/>
                  </a:lnTo>
                  <a:lnTo>
                    <a:pt x="9128" y="7279"/>
                  </a:lnTo>
                  <a:lnTo>
                    <a:pt x="9238" y="7448"/>
                  </a:lnTo>
                  <a:lnTo>
                    <a:pt x="9347" y="7617"/>
                  </a:lnTo>
                  <a:lnTo>
                    <a:pt x="9455" y="7786"/>
                  </a:lnTo>
                  <a:lnTo>
                    <a:pt x="9564" y="7957"/>
                  </a:lnTo>
                  <a:lnTo>
                    <a:pt x="9671" y="8128"/>
                  </a:lnTo>
                  <a:lnTo>
                    <a:pt x="9779" y="8300"/>
                  </a:lnTo>
                  <a:lnTo>
                    <a:pt x="9886" y="8472"/>
                  </a:lnTo>
                  <a:lnTo>
                    <a:pt x="9993" y="8645"/>
                  </a:lnTo>
                  <a:lnTo>
                    <a:pt x="10099" y="8819"/>
                  </a:lnTo>
                  <a:lnTo>
                    <a:pt x="10205" y="8992"/>
                  </a:lnTo>
                  <a:lnTo>
                    <a:pt x="10311" y="9167"/>
                  </a:lnTo>
                  <a:lnTo>
                    <a:pt x="10417" y="9342"/>
                  </a:lnTo>
                  <a:lnTo>
                    <a:pt x="10522" y="9517"/>
                  </a:lnTo>
                  <a:lnTo>
                    <a:pt x="10628" y="9692"/>
                  </a:lnTo>
                  <a:lnTo>
                    <a:pt x="10733" y="9868"/>
                  </a:lnTo>
                  <a:lnTo>
                    <a:pt x="10838" y="10044"/>
                  </a:lnTo>
                  <a:lnTo>
                    <a:pt x="10942" y="10220"/>
                  </a:lnTo>
                  <a:lnTo>
                    <a:pt x="11047" y="10396"/>
                  </a:lnTo>
                  <a:lnTo>
                    <a:pt x="11152" y="10573"/>
                  </a:lnTo>
                  <a:lnTo>
                    <a:pt x="11257" y="10749"/>
                  </a:lnTo>
                  <a:lnTo>
                    <a:pt x="11466" y="11103"/>
                  </a:lnTo>
                  <a:lnTo>
                    <a:pt x="11570" y="11279"/>
                  </a:lnTo>
                  <a:lnTo>
                    <a:pt x="11675" y="11456"/>
                  </a:lnTo>
                  <a:lnTo>
                    <a:pt x="11780" y="11632"/>
                  </a:lnTo>
                  <a:lnTo>
                    <a:pt x="11885" y="11808"/>
                  </a:lnTo>
                  <a:lnTo>
                    <a:pt x="11990" y="11984"/>
                  </a:lnTo>
                  <a:lnTo>
                    <a:pt x="12095" y="12160"/>
                  </a:lnTo>
                  <a:lnTo>
                    <a:pt x="12200" y="12335"/>
                  </a:lnTo>
                  <a:lnTo>
                    <a:pt x="12305" y="12510"/>
                  </a:lnTo>
                  <a:lnTo>
                    <a:pt x="12411" y="12685"/>
                  </a:lnTo>
                  <a:lnTo>
                    <a:pt x="12517" y="12859"/>
                  </a:lnTo>
                  <a:lnTo>
                    <a:pt x="12623" y="13033"/>
                  </a:lnTo>
                  <a:lnTo>
                    <a:pt x="12730" y="13207"/>
                  </a:lnTo>
                  <a:lnTo>
                    <a:pt x="12836" y="13380"/>
                  </a:lnTo>
                  <a:lnTo>
                    <a:pt x="12943" y="13552"/>
                  </a:lnTo>
                  <a:lnTo>
                    <a:pt x="13051" y="13724"/>
                  </a:lnTo>
                  <a:lnTo>
                    <a:pt x="13159" y="13895"/>
                  </a:lnTo>
                  <a:lnTo>
                    <a:pt x="13267" y="14066"/>
                  </a:lnTo>
                  <a:lnTo>
                    <a:pt x="13376" y="14235"/>
                  </a:lnTo>
                  <a:lnTo>
                    <a:pt x="13485" y="14404"/>
                  </a:lnTo>
                  <a:lnTo>
                    <a:pt x="13594" y="14572"/>
                  </a:lnTo>
                  <a:lnTo>
                    <a:pt x="13704" y="14740"/>
                  </a:lnTo>
                  <a:lnTo>
                    <a:pt x="13815" y="14906"/>
                  </a:lnTo>
                  <a:lnTo>
                    <a:pt x="13926" y="15072"/>
                  </a:lnTo>
                  <a:lnTo>
                    <a:pt x="14038" y="15236"/>
                  </a:lnTo>
                  <a:lnTo>
                    <a:pt x="14150" y="15400"/>
                  </a:lnTo>
                  <a:lnTo>
                    <a:pt x="14263" y="15563"/>
                  </a:lnTo>
                  <a:lnTo>
                    <a:pt x="14376" y="15724"/>
                  </a:lnTo>
                  <a:lnTo>
                    <a:pt x="14491" y="15884"/>
                  </a:lnTo>
                  <a:lnTo>
                    <a:pt x="14606" y="16044"/>
                  </a:lnTo>
                  <a:lnTo>
                    <a:pt x="14721" y="16202"/>
                  </a:lnTo>
                  <a:lnTo>
                    <a:pt x="14838" y="16358"/>
                  </a:lnTo>
                  <a:lnTo>
                    <a:pt x="14955" y="16514"/>
                  </a:lnTo>
                  <a:lnTo>
                    <a:pt x="15073" y="16668"/>
                  </a:lnTo>
                  <a:lnTo>
                    <a:pt x="15191" y="16821"/>
                  </a:lnTo>
                  <a:lnTo>
                    <a:pt x="15311" y="16972"/>
                  </a:lnTo>
                  <a:lnTo>
                    <a:pt x="15431" y="17122"/>
                  </a:lnTo>
                  <a:lnTo>
                    <a:pt x="15552" y="17271"/>
                  </a:lnTo>
                  <a:lnTo>
                    <a:pt x="15674" y="17417"/>
                  </a:lnTo>
                  <a:lnTo>
                    <a:pt x="15798" y="17563"/>
                  </a:lnTo>
                  <a:lnTo>
                    <a:pt x="15922" y="17707"/>
                  </a:lnTo>
                  <a:lnTo>
                    <a:pt x="16047" y="17849"/>
                  </a:lnTo>
                  <a:lnTo>
                    <a:pt x="16173" y="17989"/>
                  </a:lnTo>
                  <a:lnTo>
                    <a:pt x="16300" y="18128"/>
                  </a:lnTo>
                  <a:lnTo>
                    <a:pt x="16428" y="18265"/>
                  </a:lnTo>
                  <a:lnTo>
                    <a:pt x="16557" y="18400"/>
                  </a:lnTo>
                  <a:lnTo>
                    <a:pt x="16687" y="18534"/>
                  </a:lnTo>
                  <a:lnTo>
                    <a:pt x="16818" y="18665"/>
                  </a:lnTo>
                  <a:lnTo>
                    <a:pt x="16951" y="18795"/>
                  </a:lnTo>
                  <a:lnTo>
                    <a:pt x="17084" y="18922"/>
                  </a:lnTo>
                  <a:lnTo>
                    <a:pt x="17219" y="19048"/>
                  </a:lnTo>
                  <a:lnTo>
                    <a:pt x="17355" y="19172"/>
                  </a:lnTo>
                  <a:lnTo>
                    <a:pt x="17492" y="19293"/>
                  </a:lnTo>
                  <a:lnTo>
                    <a:pt x="17631" y="19412"/>
                  </a:lnTo>
                  <a:lnTo>
                    <a:pt x="17770" y="19530"/>
                  </a:lnTo>
                  <a:lnTo>
                    <a:pt x="17912" y="19645"/>
                  </a:lnTo>
                  <a:lnTo>
                    <a:pt x="18054" y="19757"/>
                  </a:lnTo>
                  <a:lnTo>
                    <a:pt x="18198" y="19868"/>
                  </a:lnTo>
                  <a:lnTo>
                    <a:pt x="18343" y="19976"/>
                  </a:lnTo>
                  <a:lnTo>
                    <a:pt x="18489" y="20082"/>
                  </a:lnTo>
                  <a:lnTo>
                    <a:pt x="18637" y="20185"/>
                  </a:lnTo>
                  <a:lnTo>
                    <a:pt x="18787" y="20286"/>
                  </a:lnTo>
                  <a:lnTo>
                    <a:pt x="18937" y="20385"/>
                  </a:lnTo>
                  <a:lnTo>
                    <a:pt x="19090" y="20481"/>
                  </a:lnTo>
                  <a:lnTo>
                    <a:pt x="19244" y="20574"/>
                  </a:lnTo>
                  <a:lnTo>
                    <a:pt x="19399" y="20665"/>
                  </a:lnTo>
                  <a:lnTo>
                    <a:pt x="19556" y="20753"/>
                  </a:lnTo>
                  <a:lnTo>
                    <a:pt x="19714" y="20839"/>
                  </a:lnTo>
                  <a:lnTo>
                    <a:pt x="19875" y="20922"/>
                  </a:lnTo>
                  <a:lnTo>
                    <a:pt x="20036" y="21002"/>
                  </a:lnTo>
                  <a:lnTo>
                    <a:pt x="20200" y="21079"/>
                  </a:lnTo>
                  <a:lnTo>
                    <a:pt x="20365" y="21153"/>
                  </a:lnTo>
                  <a:lnTo>
                    <a:pt x="20532" y="21225"/>
                  </a:lnTo>
                  <a:lnTo>
                    <a:pt x="20700" y="21294"/>
                  </a:lnTo>
                  <a:lnTo>
                    <a:pt x="20871" y="21359"/>
                  </a:lnTo>
                  <a:lnTo>
                    <a:pt x="21043" y="21422"/>
                  </a:lnTo>
                  <a:lnTo>
                    <a:pt x="21217" y="21482"/>
                  </a:lnTo>
                  <a:lnTo>
                    <a:pt x="21392" y="21538"/>
                  </a:lnTo>
                  <a:lnTo>
                    <a:pt x="21570" y="21592"/>
                  </a:lnTo>
                  <a:lnTo>
                    <a:pt x="21600" y="21600"/>
                  </a:lnTo>
                </a:path>
              </a:pathLst>
            </a:custGeom>
            <a:noFill/>
            <a:ln w="24999" cap="flat">
              <a:solidFill>
                <a:srgbClr val="332C2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5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93180" cy="102781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8" name="object 5"/>
            <p:cNvGrpSpPr/>
            <p:nvPr/>
          </p:nvGrpSpPr>
          <p:grpSpPr>
            <a:xfrm>
              <a:off x="1055" y="545540"/>
              <a:ext cx="18286933" cy="9251468"/>
              <a:chOff x="0" y="0"/>
              <a:chExt cx="18286931" cy="9251467"/>
            </a:xfrm>
          </p:grpSpPr>
          <p:sp>
            <p:nvSpPr>
              <p:cNvPr id="116" name="Rectangle"/>
              <p:cNvSpPr/>
              <p:nvPr/>
            </p:nvSpPr>
            <p:spPr>
              <a:xfrm>
                <a:off x="303" y="9203842"/>
                <a:ext cx="18286629" cy="47626"/>
              </a:xfrm>
              <a:prstGeom prst="rect">
                <a:avLst/>
              </a:prstGeom>
              <a:solidFill>
                <a:srgbClr val="332C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" name="Rectangle"/>
              <p:cNvSpPr/>
              <p:nvPr/>
            </p:nvSpPr>
            <p:spPr>
              <a:xfrm>
                <a:off x="0" y="0"/>
                <a:ext cx="18286932" cy="47625"/>
              </a:xfrm>
              <a:prstGeom prst="rect">
                <a:avLst/>
              </a:prstGeom>
              <a:solidFill>
                <a:srgbClr val="332C2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19" name="object 6" descr="object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94051" y="3342194"/>
              <a:ext cx="142876" cy="142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object 7" descr="object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94051" y="4780469"/>
              <a:ext cx="142876" cy="142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object 8" descr="object 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94051" y="5494844"/>
              <a:ext cx="142876" cy="142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object 9" descr="object 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94051" y="6218744"/>
              <a:ext cx="142876" cy="142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4" name="object 10"/>
          <p:cNvSpPr txBox="1"/>
          <p:nvPr>
            <p:ph type="title"/>
          </p:nvPr>
        </p:nvSpPr>
        <p:spPr>
          <a:xfrm>
            <a:off x="1587295" y="492011"/>
            <a:ext cx="15126108" cy="1801736"/>
          </a:xfrm>
          <a:prstGeom prst="rect">
            <a:avLst/>
          </a:prstGeom>
        </p:spPr>
        <p:txBody>
          <a:bodyPr/>
          <a:lstStyle/>
          <a:p>
            <a:pPr indent="8376284">
              <a:spcBef>
                <a:spcPts val="100"/>
              </a:spcBef>
              <a:defRPr b="1" sz="6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Technoloy </a:t>
            </a:r>
            <a:r>
              <a:rPr spc="-100"/>
              <a:t>Used</a:t>
            </a:r>
          </a:p>
        </p:txBody>
      </p:sp>
      <p:sp>
        <p:nvSpPr>
          <p:cNvPr id="125" name="object 11"/>
          <p:cNvSpPr txBox="1"/>
          <p:nvPr/>
        </p:nvSpPr>
        <p:spPr>
          <a:xfrm>
            <a:off x="8933039" y="2983547"/>
            <a:ext cx="9111617" cy="3536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ts val="5600"/>
              </a:lnSpc>
              <a:spcBef>
                <a:spcPts val="300"/>
              </a:spcBef>
              <a:tabLst>
                <a:tab pos="3848100" algn="l"/>
                <a:tab pos="6769100" algn="l"/>
                <a:tab pos="8978900" algn="l"/>
              </a:tabLst>
              <a:defRPr spc="-9" sz="4700">
                <a:latin typeface="Cambria"/>
                <a:ea typeface="Cambria"/>
                <a:cs typeface="Cambria"/>
                <a:sym typeface="Cambria"/>
              </a:defRPr>
            </a:pPr>
            <a:r>
              <a:t>Programming</a:t>
            </a:r>
            <a:r>
              <a:rPr spc="0"/>
              <a:t>	</a:t>
            </a:r>
            <a:r>
              <a:t>Language:</a:t>
            </a:r>
            <a:r>
              <a:rPr spc="0"/>
              <a:t>	</a:t>
            </a:r>
            <a:r>
              <a:t>Python</a:t>
            </a:r>
            <a:r>
              <a:rPr spc="0"/>
              <a:t>	</a:t>
            </a:r>
            <a:r>
              <a:rPr spc="-110"/>
              <a:t>, </a:t>
            </a:r>
            <a:r>
              <a:t>Node.js</a:t>
            </a:r>
          </a:p>
          <a:p>
            <a:pPr marR="642619" indent="12700">
              <a:lnSpc>
                <a:spcPts val="5600"/>
              </a:lnSpc>
              <a:defRPr spc="-99" sz="4700">
                <a:latin typeface="Cambria"/>
                <a:ea typeface="Cambria"/>
                <a:cs typeface="Cambria"/>
                <a:sym typeface="Cambria"/>
              </a:defRPr>
            </a:pPr>
            <a:r>
              <a:t>Database</a:t>
            </a:r>
            <a:r>
              <a:rPr spc="-135"/>
              <a:t> </a:t>
            </a:r>
            <a:r>
              <a:rPr spc="-285"/>
              <a:t>:</a:t>
            </a:r>
            <a:r>
              <a:rPr spc="-135"/>
              <a:t> </a:t>
            </a:r>
            <a:r>
              <a:rPr spc="-104"/>
              <a:t>PostgreSQL</a:t>
            </a:r>
            <a:r>
              <a:rPr spc="-135"/>
              <a:t> </a:t>
            </a:r>
            <a:r>
              <a:rPr spc="0"/>
              <a:t>,</a:t>
            </a:r>
            <a:r>
              <a:rPr spc="-135"/>
              <a:t> </a:t>
            </a:r>
            <a:r>
              <a:rPr spc="-9"/>
              <a:t>MySQL </a:t>
            </a:r>
            <a:r>
              <a:rPr spc="-185"/>
              <a:t>Frameworks</a:t>
            </a:r>
            <a:r>
              <a:rPr spc="-140"/>
              <a:t> </a:t>
            </a:r>
            <a:r>
              <a:rPr spc="-285"/>
              <a:t>:</a:t>
            </a:r>
            <a:r>
              <a:rPr spc="-140"/>
              <a:t> </a:t>
            </a:r>
            <a:r>
              <a:rPr spc="-70"/>
              <a:t>Django</a:t>
            </a:r>
            <a:r>
              <a:rPr spc="-190"/>
              <a:t> </a:t>
            </a:r>
            <a:r>
              <a:rPr spc="0"/>
              <a:t>,</a:t>
            </a:r>
            <a:r>
              <a:rPr spc="-159"/>
              <a:t> </a:t>
            </a:r>
            <a:r>
              <a:rPr spc="-110"/>
              <a:t>Flask</a:t>
            </a:r>
            <a:r>
              <a:rPr spc="-150"/>
              <a:t> </a:t>
            </a:r>
            <a:r>
              <a:rPr spc="0"/>
              <a:t>,</a:t>
            </a:r>
            <a:r>
              <a:rPr spc="-154"/>
              <a:t> </a:t>
            </a:r>
            <a:r>
              <a:rPr spc="-65"/>
              <a:t>React</a:t>
            </a:r>
          </a:p>
          <a:p>
            <a:pPr indent="12700">
              <a:lnSpc>
                <a:spcPts val="5500"/>
              </a:lnSpc>
              <a:defRPr spc="-55" sz="4700">
                <a:latin typeface="Cambria"/>
                <a:ea typeface="Cambria"/>
                <a:cs typeface="Cambria"/>
                <a:sym typeface="Cambria"/>
              </a:defRPr>
            </a:pPr>
            <a:r>
              <a:t>Security</a:t>
            </a:r>
            <a:r>
              <a:rPr spc="-185"/>
              <a:t> </a:t>
            </a:r>
            <a:r>
              <a:rPr spc="-285"/>
              <a:t>:</a:t>
            </a:r>
            <a:r>
              <a:rPr spc="-140"/>
              <a:t> </a:t>
            </a:r>
            <a:r>
              <a:rPr spc="-145"/>
              <a:t>JWT</a:t>
            </a:r>
            <a:r>
              <a:rPr spc="-140"/>
              <a:t> </a:t>
            </a:r>
            <a:r>
              <a:rPr spc="-95"/>
              <a:t>for</a:t>
            </a:r>
            <a:r>
              <a:rPr spc="-154"/>
              <a:t> </a:t>
            </a:r>
            <a:r>
              <a:rPr spc="-9"/>
              <a:t>authentication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"/>
          <p:cNvSpPr/>
          <p:nvPr/>
        </p:nvSpPr>
        <p:spPr>
          <a:xfrm>
            <a:off x="13609304" y="6216618"/>
            <a:ext cx="4678711" cy="4070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28" y="21456"/>
                </a:lnTo>
                <a:lnTo>
                  <a:pt x="411" y="21335"/>
                </a:lnTo>
                <a:lnTo>
                  <a:pt x="591" y="21212"/>
                </a:lnTo>
                <a:lnTo>
                  <a:pt x="770" y="21084"/>
                </a:lnTo>
                <a:lnTo>
                  <a:pt x="947" y="20954"/>
                </a:lnTo>
                <a:lnTo>
                  <a:pt x="1122" y="20821"/>
                </a:lnTo>
                <a:lnTo>
                  <a:pt x="1295" y="20685"/>
                </a:lnTo>
                <a:lnTo>
                  <a:pt x="1467" y="20546"/>
                </a:lnTo>
                <a:lnTo>
                  <a:pt x="1636" y="20404"/>
                </a:lnTo>
                <a:lnTo>
                  <a:pt x="1804" y="20260"/>
                </a:lnTo>
                <a:lnTo>
                  <a:pt x="1971" y="20112"/>
                </a:lnTo>
                <a:lnTo>
                  <a:pt x="2135" y="19962"/>
                </a:lnTo>
                <a:lnTo>
                  <a:pt x="2299" y="19810"/>
                </a:lnTo>
                <a:lnTo>
                  <a:pt x="2460" y="19655"/>
                </a:lnTo>
                <a:lnTo>
                  <a:pt x="2620" y="19497"/>
                </a:lnTo>
                <a:lnTo>
                  <a:pt x="2779" y="19337"/>
                </a:lnTo>
                <a:lnTo>
                  <a:pt x="2936" y="19175"/>
                </a:lnTo>
                <a:lnTo>
                  <a:pt x="3091" y="19010"/>
                </a:lnTo>
                <a:lnTo>
                  <a:pt x="3245" y="18843"/>
                </a:lnTo>
                <a:lnTo>
                  <a:pt x="3398" y="18674"/>
                </a:lnTo>
                <a:lnTo>
                  <a:pt x="3550" y="18503"/>
                </a:lnTo>
                <a:lnTo>
                  <a:pt x="3700" y="18329"/>
                </a:lnTo>
                <a:lnTo>
                  <a:pt x="3849" y="18154"/>
                </a:lnTo>
                <a:lnTo>
                  <a:pt x="3997" y="17977"/>
                </a:lnTo>
                <a:lnTo>
                  <a:pt x="4144" y="17797"/>
                </a:lnTo>
                <a:lnTo>
                  <a:pt x="4289" y="17616"/>
                </a:lnTo>
                <a:lnTo>
                  <a:pt x="4434" y="17434"/>
                </a:lnTo>
                <a:lnTo>
                  <a:pt x="4577" y="17249"/>
                </a:lnTo>
                <a:lnTo>
                  <a:pt x="4719" y="17063"/>
                </a:lnTo>
                <a:lnTo>
                  <a:pt x="4861" y="16875"/>
                </a:lnTo>
                <a:lnTo>
                  <a:pt x="5001" y="16686"/>
                </a:lnTo>
                <a:lnTo>
                  <a:pt x="5141" y="16495"/>
                </a:lnTo>
                <a:lnTo>
                  <a:pt x="5279" y="16303"/>
                </a:lnTo>
                <a:lnTo>
                  <a:pt x="5417" y="16110"/>
                </a:lnTo>
                <a:lnTo>
                  <a:pt x="5554" y="15915"/>
                </a:lnTo>
                <a:lnTo>
                  <a:pt x="5690" y="15719"/>
                </a:lnTo>
                <a:lnTo>
                  <a:pt x="5826" y="15521"/>
                </a:lnTo>
                <a:lnTo>
                  <a:pt x="5961" y="15323"/>
                </a:lnTo>
                <a:lnTo>
                  <a:pt x="6095" y="15124"/>
                </a:lnTo>
                <a:lnTo>
                  <a:pt x="6228" y="14923"/>
                </a:lnTo>
                <a:lnTo>
                  <a:pt x="6361" y="14722"/>
                </a:lnTo>
                <a:lnTo>
                  <a:pt x="6494" y="14519"/>
                </a:lnTo>
                <a:lnTo>
                  <a:pt x="6626" y="14316"/>
                </a:lnTo>
                <a:lnTo>
                  <a:pt x="6757" y="14112"/>
                </a:lnTo>
                <a:lnTo>
                  <a:pt x="6888" y="13908"/>
                </a:lnTo>
                <a:lnTo>
                  <a:pt x="7019" y="13703"/>
                </a:lnTo>
                <a:lnTo>
                  <a:pt x="7149" y="13497"/>
                </a:lnTo>
                <a:lnTo>
                  <a:pt x="7279" y="13290"/>
                </a:lnTo>
                <a:lnTo>
                  <a:pt x="7409" y="13084"/>
                </a:lnTo>
                <a:lnTo>
                  <a:pt x="7538" y="12876"/>
                </a:lnTo>
                <a:lnTo>
                  <a:pt x="7667" y="12669"/>
                </a:lnTo>
                <a:lnTo>
                  <a:pt x="7796" y="12461"/>
                </a:lnTo>
                <a:lnTo>
                  <a:pt x="7925" y="12253"/>
                </a:lnTo>
                <a:lnTo>
                  <a:pt x="8053" y="12044"/>
                </a:lnTo>
                <a:lnTo>
                  <a:pt x="8182" y="11836"/>
                </a:lnTo>
                <a:lnTo>
                  <a:pt x="8311" y="11627"/>
                </a:lnTo>
                <a:lnTo>
                  <a:pt x="8439" y="11419"/>
                </a:lnTo>
                <a:lnTo>
                  <a:pt x="8568" y="11210"/>
                </a:lnTo>
                <a:lnTo>
                  <a:pt x="8697" y="11002"/>
                </a:lnTo>
                <a:lnTo>
                  <a:pt x="8825" y="10794"/>
                </a:lnTo>
                <a:lnTo>
                  <a:pt x="8954" y="10586"/>
                </a:lnTo>
                <a:lnTo>
                  <a:pt x="9083" y="10379"/>
                </a:lnTo>
                <a:lnTo>
                  <a:pt x="9213" y="10171"/>
                </a:lnTo>
                <a:lnTo>
                  <a:pt x="9342" y="9964"/>
                </a:lnTo>
                <a:lnTo>
                  <a:pt x="9472" y="9758"/>
                </a:lnTo>
                <a:lnTo>
                  <a:pt x="9603" y="9552"/>
                </a:lnTo>
                <a:lnTo>
                  <a:pt x="9733" y="9347"/>
                </a:lnTo>
                <a:lnTo>
                  <a:pt x="9864" y="9142"/>
                </a:lnTo>
                <a:lnTo>
                  <a:pt x="9996" y="8939"/>
                </a:lnTo>
                <a:lnTo>
                  <a:pt x="10127" y="8735"/>
                </a:lnTo>
                <a:lnTo>
                  <a:pt x="10260" y="8533"/>
                </a:lnTo>
                <a:lnTo>
                  <a:pt x="10393" y="8332"/>
                </a:lnTo>
                <a:lnTo>
                  <a:pt x="10526" y="8131"/>
                </a:lnTo>
                <a:lnTo>
                  <a:pt x="10661" y="7932"/>
                </a:lnTo>
                <a:lnTo>
                  <a:pt x="10795" y="7733"/>
                </a:lnTo>
                <a:lnTo>
                  <a:pt x="10931" y="7536"/>
                </a:lnTo>
                <a:lnTo>
                  <a:pt x="11067" y="7340"/>
                </a:lnTo>
                <a:lnTo>
                  <a:pt x="11204" y="7145"/>
                </a:lnTo>
                <a:lnTo>
                  <a:pt x="11342" y="6952"/>
                </a:lnTo>
                <a:lnTo>
                  <a:pt x="11481" y="6760"/>
                </a:lnTo>
                <a:lnTo>
                  <a:pt x="11620" y="6569"/>
                </a:lnTo>
                <a:lnTo>
                  <a:pt x="11761" y="6379"/>
                </a:lnTo>
                <a:lnTo>
                  <a:pt x="11902" y="6192"/>
                </a:lnTo>
                <a:lnTo>
                  <a:pt x="12044" y="6006"/>
                </a:lnTo>
                <a:lnTo>
                  <a:pt x="12188" y="5821"/>
                </a:lnTo>
                <a:lnTo>
                  <a:pt x="12332" y="5638"/>
                </a:lnTo>
                <a:lnTo>
                  <a:pt x="12478" y="5457"/>
                </a:lnTo>
                <a:lnTo>
                  <a:pt x="12624" y="5278"/>
                </a:lnTo>
                <a:lnTo>
                  <a:pt x="12772" y="5101"/>
                </a:lnTo>
                <a:lnTo>
                  <a:pt x="12921" y="4925"/>
                </a:lnTo>
                <a:lnTo>
                  <a:pt x="13071" y="4752"/>
                </a:lnTo>
                <a:lnTo>
                  <a:pt x="13223" y="4581"/>
                </a:lnTo>
                <a:lnTo>
                  <a:pt x="13376" y="4412"/>
                </a:lnTo>
                <a:lnTo>
                  <a:pt x="13530" y="4245"/>
                </a:lnTo>
                <a:lnTo>
                  <a:pt x="13686" y="4080"/>
                </a:lnTo>
                <a:lnTo>
                  <a:pt x="13843" y="3918"/>
                </a:lnTo>
                <a:lnTo>
                  <a:pt x="14001" y="3758"/>
                </a:lnTo>
                <a:lnTo>
                  <a:pt x="14161" y="3600"/>
                </a:lnTo>
                <a:lnTo>
                  <a:pt x="14323" y="3445"/>
                </a:lnTo>
                <a:lnTo>
                  <a:pt x="14486" y="3292"/>
                </a:lnTo>
                <a:lnTo>
                  <a:pt x="14650" y="3142"/>
                </a:lnTo>
                <a:lnTo>
                  <a:pt x="14817" y="2995"/>
                </a:lnTo>
                <a:lnTo>
                  <a:pt x="14985" y="2850"/>
                </a:lnTo>
                <a:lnTo>
                  <a:pt x="15154" y="2709"/>
                </a:lnTo>
                <a:lnTo>
                  <a:pt x="15326" y="2570"/>
                </a:lnTo>
                <a:lnTo>
                  <a:pt x="15499" y="2434"/>
                </a:lnTo>
                <a:lnTo>
                  <a:pt x="15674" y="2300"/>
                </a:lnTo>
                <a:lnTo>
                  <a:pt x="15851" y="2170"/>
                </a:lnTo>
                <a:lnTo>
                  <a:pt x="16030" y="2043"/>
                </a:lnTo>
                <a:lnTo>
                  <a:pt x="16211" y="1919"/>
                </a:lnTo>
                <a:lnTo>
                  <a:pt x="16393" y="1799"/>
                </a:lnTo>
                <a:lnTo>
                  <a:pt x="16578" y="1681"/>
                </a:lnTo>
                <a:lnTo>
                  <a:pt x="16765" y="1567"/>
                </a:lnTo>
                <a:lnTo>
                  <a:pt x="16954" y="1456"/>
                </a:lnTo>
                <a:lnTo>
                  <a:pt x="17145" y="1349"/>
                </a:lnTo>
                <a:lnTo>
                  <a:pt x="17338" y="1245"/>
                </a:lnTo>
                <a:lnTo>
                  <a:pt x="17533" y="1145"/>
                </a:lnTo>
                <a:lnTo>
                  <a:pt x="17730" y="1048"/>
                </a:lnTo>
                <a:lnTo>
                  <a:pt x="17930" y="955"/>
                </a:lnTo>
                <a:lnTo>
                  <a:pt x="18132" y="865"/>
                </a:lnTo>
                <a:lnTo>
                  <a:pt x="18337" y="780"/>
                </a:lnTo>
                <a:lnTo>
                  <a:pt x="18543" y="698"/>
                </a:lnTo>
                <a:lnTo>
                  <a:pt x="18753" y="620"/>
                </a:lnTo>
                <a:lnTo>
                  <a:pt x="18964" y="546"/>
                </a:lnTo>
                <a:lnTo>
                  <a:pt x="19178" y="477"/>
                </a:lnTo>
                <a:lnTo>
                  <a:pt x="19395" y="411"/>
                </a:lnTo>
                <a:lnTo>
                  <a:pt x="19614" y="349"/>
                </a:lnTo>
                <a:lnTo>
                  <a:pt x="19836" y="292"/>
                </a:lnTo>
                <a:lnTo>
                  <a:pt x="20060" y="239"/>
                </a:lnTo>
                <a:lnTo>
                  <a:pt x="20287" y="190"/>
                </a:lnTo>
                <a:lnTo>
                  <a:pt x="20517" y="145"/>
                </a:lnTo>
                <a:lnTo>
                  <a:pt x="20750" y="105"/>
                </a:lnTo>
                <a:lnTo>
                  <a:pt x="20985" y="70"/>
                </a:lnTo>
                <a:lnTo>
                  <a:pt x="21223" y="39"/>
                </a:lnTo>
                <a:lnTo>
                  <a:pt x="21464" y="12"/>
                </a:lnTo>
                <a:lnTo>
                  <a:pt x="2160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object 3"/>
          <p:cNvSpPr/>
          <p:nvPr/>
        </p:nvSpPr>
        <p:spPr>
          <a:xfrm>
            <a:off x="0" y="548855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object 4"/>
          <p:cNvSpPr/>
          <p:nvPr/>
        </p:nvSpPr>
        <p:spPr>
          <a:xfrm>
            <a:off x="0" y="9753448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object 5"/>
          <p:cNvSpPr/>
          <p:nvPr/>
        </p:nvSpPr>
        <p:spPr>
          <a:xfrm>
            <a:off x="948229" y="2484221"/>
            <a:ext cx="133351" cy="133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9" y="0"/>
                </a:moveTo>
                <a:lnTo>
                  <a:pt x="10091" y="0"/>
                </a:lnTo>
                <a:lnTo>
                  <a:pt x="9389" y="70"/>
                </a:lnTo>
                <a:lnTo>
                  <a:pt x="3665" y="2662"/>
                </a:lnTo>
                <a:lnTo>
                  <a:pt x="346" y="7998"/>
                </a:lnTo>
                <a:lnTo>
                  <a:pt x="0" y="10090"/>
                </a:lnTo>
                <a:lnTo>
                  <a:pt x="0" y="11510"/>
                </a:lnTo>
                <a:lnTo>
                  <a:pt x="2214" y="17389"/>
                </a:lnTo>
                <a:lnTo>
                  <a:pt x="7322" y="21049"/>
                </a:lnTo>
                <a:lnTo>
                  <a:pt x="10091" y="21600"/>
                </a:lnTo>
                <a:lnTo>
                  <a:pt x="11509" y="21600"/>
                </a:lnTo>
                <a:lnTo>
                  <a:pt x="17390" y="19384"/>
                </a:lnTo>
                <a:lnTo>
                  <a:pt x="21049" y="14279"/>
                </a:lnTo>
                <a:lnTo>
                  <a:pt x="21600" y="11510"/>
                </a:lnTo>
                <a:lnTo>
                  <a:pt x="21600" y="10090"/>
                </a:lnTo>
                <a:lnTo>
                  <a:pt x="19386" y="4211"/>
                </a:lnTo>
                <a:lnTo>
                  <a:pt x="14278" y="551"/>
                </a:lnTo>
                <a:lnTo>
                  <a:pt x="12212" y="70"/>
                </a:lnTo>
                <a:lnTo>
                  <a:pt x="11509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object 6"/>
          <p:cNvSpPr/>
          <p:nvPr/>
        </p:nvSpPr>
        <p:spPr>
          <a:xfrm>
            <a:off x="948229" y="4532095"/>
            <a:ext cx="133351" cy="133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9" y="0"/>
                </a:moveTo>
                <a:lnTo>
                  <a:pt x="10091" y="0"/>
                </a:lnTo>
                <a:lnTo>
                  <a:pt x="9389" y="70"/>
                </a:lnTo>
                <a:lnTo>
                  <a:pt x="3665" y="2662"/>
                </a:lnTo>
                <a:lnTo>
                  <a:pt x="346" y="7998"/>
                </a:lnTo>
                <a:lnTo>
                  <a:pt x="0" y="10090"/>
                </a:lnTo>
                <a:lnTo>
                  <a:pt x="0" y="11510"/>
                </a:lnTo>
                <a:lnTo>
                  <a:pt x="2214" y="17389"/>
                </a:lnTo>
                <a:lnTo>
                  <a:pt x="7322" y="21049"/>
                </a:lnTo>
                <a:lnTo>
                  <a:pt x="10091" y="21600"/>
                </a:lnTo>
                <a:lnTo>
                  <a:pt x="11509" y="21600"/>
                </a:lnTo>
                <a:lnTo>
                  <a:pt x="17390" y="19384"/>
                </a:lnTo>
                <a:lnTo>
                  <a:pt x="21049" y="14279"/>
                </a:lnTo>
                <a:lnTo>
                  <a:pt x="21600" y="11510"/>
                </a:lnTo>
                <a:lnTo>
                  <a:pt x="21600" y="10090"/>
                </a:lnTo>
                <a:lnTo>
                  <a:pt x="19386" y="4211"/>
                </a:lnTo>
                <a:lnTo>
                  <a:pt x="14278" y="551"/>
                </a:lnTo>
                <a:lnTo>
                  <a:pt x="12212" y="70"/>
                </a:lnTo>
                <a:lnTo>
                  <a:pt x="11509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object 7"/>
          <p:cNvSpPr/>
          <p:nvPr/>
        </p:nvSpPr>
        <p:spPr>
          <a:xfrm>
            <a:off x="948229" y="6589497"/>
            <a:ext cx="133351" cy="133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9" y="0"/>
                </a:moveTo>
                <a:lnTo>
                  <a:pt x="10091" y="0"/>
                </a:lnTo>
                <a:lnTo>
                  <a:pt x="9389" y="70"/>
                </a:lnTo>
                <a:lnTo>
                  <a:pt x="3665" y="2662"/>
                </a:lnTo>
                <a:lnTo>
                  <a:pt x="346" y="7998"/>
                </a:lnTo>
                <a:lnTo>
                  <a:pt x="0" y="10090"/>
                </a:lnTo>
                <a:lnTo>
                  <a:pt x="0" y="11510"/>
                </a:lnTo>
                <a:lnTo>
                  <a:pt x="2214" y="17389"/>
                </a:lnTo>
                <a:lnTo>
                  <a:pt x="7322" y="21049"/>
                </a:lnTo>
                <a:lnTo>
                  <a:pt x="10091" y="21600"/>
                </a:lnTo>
                <a:lnTo>
                  <a:pt x="11509" y="21600"/>
                </a:lnTo>
                <a:lnTo>
                  <a:pt x="17390" y="19384"/>
                </a:lnTo>
                <a:lnTo>
                  <a:pt x="21049" y="14279"/>
                </a:lnTo>
                <a:lnTo>
                  <a:pt x="21600" y="11510"/>
                </a:lnTo>
                <a:lnTo>
                  <a:pt x="21600" y="10090"/>
                </a:lnTo>
                <a:lnTo>
                  <a:pt x="19386" y="4211"/>
                </a:lnTo>
                <a:lnTo>
                  <a:pt x="14278" y="551"/>
                </a:lnTo>
                <a:lnTo>
                  <a:pt x="12212" y="70"/>
                </a:lnTo>
                <a:lnTo>
                  <a:pt x="11509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object 8"/>
          <p:cNvSpPr/>
          <p:nvPr/>
        </p:nvSpPr>
        <p:spPr>
          <a:xfrm>
            <a:off x="948229" y="2484221"/>
            <a:ext cx="133351" cy="133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9" y="0"/>
                </a:moveTo>
                <a:lnTo>
                  <a:pt x="10091" y="0"/>
                </a:lnTo>
                <a:lnTo>
                  <a:pt x="9389" y="70"/>
                </a:lnTo>
                <a:lnTo>
                  <a:pt x="3665" y="2662"/>
                </a:lnTo>
                <a:lnTo>
                  <a:pt x="346" y="7998"/>
                </a:lnTo>
                <a:lnTo>
                  <a:pt x="0" y="10090"/>
                </a:lnTo>
                <a:lnTo>
                  <a:pt x="0" y="11510"/>
                </a:lnTo>
                <a:lnTo>
                  <a:pt x="2214" y="17389"/>
                </a:lnTo>
                <a:lnTo>
                  <a:pt x="7322" y="21049"/>
                </a:lnTo>
                <a:lnTo>
                  <a:pt x="10091" y="21600"/>
                </a:lnTo>
                <a:lnTo>
                  <a:pt x="11509" y="21600"/>
                </a:lnTo>
                <a:lnTo>
                  <a:pt x="17390" y="19384"/>
                </a:lnTo>
                <a:lnTo>
                  <a:pt x="21049" y="14279"/>
                </a:lnTo>
                <a:lnTo>
                  <a:pt x="21600" y="11510"/>
                </a:lnTo>
                <a:lnTo>
                  <a:pt x="21600" y="10090"/>
                </a:lnTo>
                <a:lnTo>
                  <a:pt x="19386" y="4211"/>
                </a:lnTo>
                <a:lnTo>
                  <a:pt x="14278" y="551"/>
                </a:lnTo>
                <a:lnTo>
                  <a:pt x="12212" y="70"/>
                </a:lnTo>
                <a:lnTo>
                  <a:pt x="11509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object 9"/>
          <p:cNvSpPr/>
          <p:nvPr/>
        </p:nvSpPr>
        <p:spPr>
          <a:xfrm>
            <a:off x="948229" y="4532095"/>
            <a:ext cx="133351" cy="133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9" y="0"/>
                </a:moveTo>
                <a:lnTo>
                  <a:pt x="10091" y="0"/>
                </a:lnTo>
                <a:lnTo>
                  <a:pt x="9389" y="70"/>
                </a:lnTo>
                <a:lnTo>
                  <a:pt x="3665" y="2662"/>
                </a:lnTo>
                <a:lnTo>
                  <a:pt x="346" y="7998"/>
                </a:lnTo>
                <a:lnTo>
                  <a:pt x="0" y="10090"/>
                </a:lnTo>
                <a:lnTo>
                  <a:pt x="0" y="11510"/>
                </a:lnTo>
                <a:lnTo>
                  <a:pt x="2214" y="17389"/>
                </a:lnTo>
                <a:lnTo>
                  <a:pt x="7322" y="21049"/>
                </a:lnTo>
                <a:lnTo>
                  <a:pt x="10091" y="21600"/>
                </a:lnTo>
                <a:lnTo>
                  <a:pt x="11509" y="21600"/>
                </a:lnTo>
                <a:lnTo>
                  <a:pt x="17390" y="19384"/>
                </a:lnTo>
                <a:lnTo>
                  <a:pt x="21049" y="14279"/>
                </a:lnTo>
                <a:lnTo>
                  <a:pt x="21600" y="11510"/>
                </a:lnTo>
                <a:lnTo>
                  <a:pt x="21600" y="10090"/>
                </a:lnTo>
                <a:lnTo>
                  <a:pt x="19386" y="4211"/>
                </a:lnTo>
                <a:lnTo>
                  <a:pt x="14278" y="551"/>
                </a:lnTo>
                <a:lnTo>
                  <a:pt x="12212" y="70"/>
                </a:lnTo>
                <a:lnTo>
                  <a:pt x="11509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object 10"/>
          <p:cNvSpPr/>
          <p:nvPr/>
        </p:nvSpPr>
        <p:spPr>
          <a:xfrm>
            <a:off x="948229" y="6589497"/>
            <a:ext cx="133351" cy="133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09" y="0"/>
                </a:moveTo>
                <a:lnTo>
                  <a:pt x="10091" y="0"/>
                </a:lnTo>
                <a:lnTo>
                  <a:pt x="9389" y="70"/>
                </a:lnTo>
                <a:lnTo>
                  <a:pt x="3665" y="2662"/>
                </a:lnTo>
                <a:lnTo>
                  <a:pt x="346" y="7998"/>
                </a:lnTo>
                <a:lnTo>
                  <a:pt x="0" y="10090"/>
                </a:lnTo>
                <a:lnTo>
                  <a:pt x="0" y="11510"/>
                </a:lnTo>
                <a:lnTo>
                  <a:pt x="2214" y="17389"/>
                </a:lnTo>
                <a:lnTo>
                  <a:pt x="7322" y="21049"/>
                </a:lnTo>
                <a:lnTo>
                  <a:pt x="10091" y="21600"/>
                </a:lnTo>
                <a:lnTo>
                  <a:pt x="11509" y="21600"/>
                </a:lnTo>
                <a:lnTo>
                  <a:pt x="17390" y="19384"/>
                </a:lnTo>
                <a:lnTo>
                  <a:pt x="21049" y="14279"/>
                </a:lnTo>
                <a:lnTo>
                  <a:pt x="21600" y="11510"/>
                </a:lnTo>
                <a:lnTo>
                  <a:pt x="21600" y="10090"/>
                </a:lnTo>
                <a:lnTo>
                  <a:pt x="19386" y="4211"/>
                </a:lnTo>
                <a:lnTo>
                  <a:pt x="14278" y="551"/>
                </a:lnTo>
                <a:lnTo>
                  <a:pt x="12212" y="70"/>
                </a:lnTo>
                <a:lnTo>
                  <a:pt x="11509" y="0"/>
                </a:lnTo>
                <a:close/>
              </a:path>
            </a:pathLst>
          </a:cu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object 11"/>
          <p:cNvSpPr txBox="1"/>
          <p:nvPr/>
        </p:nvSpPr>
        <p:spPr>
          <a:xfrm>
            <a:off x="1263102" y="2263241"/>
            <a:ext cx="16131541" cy="557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36854" indent="12700">
              <a:lnSpc>
                <a:spcPts val="4000"/>
              </a:lnSpc>
              <a:spcBef>
                <a:spcPts val="500"/>
              </a:spcBef>
              <a:defRPr sz="360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Citation</a:t>
            </a:r>
            <a:r>
              <a:rPr spc="-145"/>
              <a:t> </a:t>
            </a:r>
            <a:r>
              <a:rPr spc="-85"/>
              <a:t>management</a:t>
            </a:r>
            <a:r>
              <a:rPr spc="-114"/>
              <a:t> </a:t>
            </a:r>
            <a:r>
              <a:rPr spc="-30"/>
              <a:t>is</a:t>
            </a:r>
            <a:r>
              <a:rPr spc="-130"/>
              <a:t> </a:t>
            </a:r>
            <a:r>
              <a:rPr spc="-30"/>
              <a:t>crucial</a:t>
            </a:r>
            <a:r>
              <a:rPr spc="-130"/>
              <a:t> </a:t>
            </a:r>
            <a:r>
              <a:rPr spc="-60"/>
              <a:t>for</a:t>
            </a:r>
            <a:r>
              <a:rPr spc="-125"/>
              <a:t> </a:t>
            </a:r>
            <a:r>
              <a:rPr spc="-30"/>
              <a:t>maintaining</a:t>
            </a:r>
            <a:r>
              <a:rPr spc="-130"/>
              <a:t> </a:t>
            </a:r>
            <a:r>
              <a:rPr spc="-75"/>
              <a:t>academic</a:t>
            </a:r>
            <a:r>
              <a:rPr spc="-125"/>
              <a:t> </a:t>
            </a:r>
            <a:r>
              <a:rPr spc="-65"/>
              <a:t>integrity</a:t>
            </a:r>
            <a:r>
              <a:rPr spc="-125"/>
              <a:t> </a:t>
            </a:r>
            <a:r>
              <a:rPr spc="-60"/>
              <a:t>by</a:t>
            </a:r>
            <a:r>
              <a:rPr spc="-125"/>
              <a:t> </a:t>
            </a:r>
            <a:r>
              <a:rPr spc="-50"/>
              <a:t>ensuring</a:t>
            </a:r>
            <a:r>
              <a:rPr spc="-130"/>
              <a:t> </a:t>
            </a:r>
            <a:r>
              <a:rPr spc="-20"/>
              <a:t>that </a:t>
            </a:r>
            <a:r>
              <a:rPr spc="-34"/>
              <a:t>original</a:t>
            </a:r>
            <a:r>
              <a:rPr spc="-100"/>
              <a:t> </a:t>
            </a:r>
            <a:r>
              <a:rPr spc="-60"/>
              <a:t>authors</a:t>
            </a:r>
            <a:r>
              <a:rPr spc="-95"/>
              <a:t> </a:t>
            </a:r>
            <a:r>
              <a:rPr spc="-114"/>
              <a:t>receive</a:t>
            </a:r>
            <a:r>
              <a:rPr spc="-104"/>
              <a:t> </a:t>
            </a:r>
            <a:r>
              <a:rPr spc="-95"/>
              <a:t>proper</a:t>
            </a:r>
            <a:r>
              <a:rPr spc="-90"/>
              <a:t> </a:t>
            </a:r>
            <a:r>
              <a:rPr spc="-75"/>
              <a:t>credit,</a:t>
            </a:r>
            <a:r>
              <a:rPr spc="-104"/>
              <a:t> </a:t>
            </a:r>
            <a:r>
              <a:rPr spc="-85"/>
              <a:t>thereby</a:t>
            </a:r>
            <a:r>
              <a:rPr spc="-95"/>
              <a:t> </a:t>
            </a:r>
            <a:r>
              <a:rPr spc="-80"/>
              <a:t>preventing</a:t>
            </a:r>
            <a:r>
              <a:rPr spc="-90"/>
              <a:t> </a:t>
            </a:r>
            <a:r>
              <a:rPr spc="-60"/>
              <a:t>plagiarism.</a:t>
            </a:r>
            <a:r>
              <a:rPr spc="-104"/>
              <a:t> </a:t>
            </a:r>
            <a:r>
              <a:rPr spc="-20"/>
              <a:t>It</a:t>
            </a:r>
            <a:r>
              <a:rPr spc="-100"/>
              <a:t> </a:t>
            </a:r>
            <a:r>
              <a:rPr spc="-10"/>
              <a:t>enhances </a:t>
            </a:r>
            <a:r>
              <a:rPr spc="-50"/>
              <a:t>the</a:t>
            </a:r>
            <a:r>
              <a:rPr spc="-150"/>
              <a:t> </a:t>
            </a:r>
            <a:r>
              <a:rPr spc="-40"/>
              <a:t>credibility</a:t>
            </a:r>
            <a:r>
              <a:rPr spc="-135"/>
              <a:t> </a:t>
            </a:r>
            <a:r>
              <a:rPr spc="-20"/>
              <a:t>of</a:t>
            </a:r>
            <a:r>
              <a:rPr spc="-125"/>
              <a:t> </a:t>
            </a:r>
            <a:r>
              <a:rPr spc="-95"/>
              <a:t>research</a:t>
            </a:r>
            <a:r>
              <a:rPr spc="-104"/>
              <a:t> </a:t>
            </a:r>
            <a:r>
              <a:rPr spc="-60"/>
              <a:t>by</a:t>
            </a:r>
            <a:r>
              <a:rPr spc="-120"/>
              <a:t> </a:t>
            </a:r>
            <a:r>
              <a:rPr spc="-60"/>
              <a:t>providing</a:t>
            </a:r>
            <a:r>
              <a:rPr spc="-120"/>
              <a:t> </a:t>
            </a:r>
            <a:r>
              <a:rPr spc="-80"/>
              <a:t>accurate</a:t>
            </a:r>
            <a:r>
              <a:rPr spc="-120"/>
              <a:t> </a:t>
            </a:r>
            <a:r>
              <a:rPr spc="-95"/>
              <a:t>references,</a:t>
            </a:r>
            <a:r>
              <a:rPr spc="-110"/>
              <a:t> </a:t>
            </a:r>
            <a:r>
              <a:rPr spc="-55"/>
              <a:t>supporting</a:t>
            </a:r>
            <a:r>
              <a:rPr spc="-120"/>
              <a:t> </a:t>
            </a:r>
            <a:r>
              <a:rPr spc="-55"/>
              <a:t>claims,</a:t>
            </a:r>
            <a:r>
              <a:rPr spc="-125"/>
              <a:t> </a:t>
            </a:r>
            <a:r>
              <a:rPr spc="-25"/>
              <a:t>and </a:t>
            </a:r>
            <a:r>
              <a:rPr spc="-60"/>
              <a:t>strengthening</a:t>
            </a:r>
            <a:r>
              <a:rPr spc="-110"/>
              <a:t> </a:t>
            </a:r>
            <a:r>
              <a:rPr spc="-10"/>
              <a:t>arguments.</a:t>
            </a:r>
          </a:p>
          <a:p>
            <a:pPr indent="12700">
              <a:lnSpc>
                <a:spcPts val="3700"/>
              </a:lnSpc>
              <a:defRPr sz="360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</a:t>
            </a:r>
            <a:r>
              <a:rPr spc="-110"/>
              <a:t> </a:t>
            </a:r>
            <a:r>
              <a:rPr spc="-95"/>
              <a:t>well-</a:t>
            </a:r>
            <a:r>
              <a:rPr spc="-85"/>
              <a:t>organized</a:t>
            </a:r>
            <a:r>
              <a:rPr spc="-114"/>
              <a:t> </a:t>
            </a:r>
            <a:r>
              <a:rPr spc="-40"/>
              <a:t>citation</a:t>
            </a:r>
            <a:r>
              <a:rPr spc="-104"/>
              <a:t> </a:t>
            </a:r>
            <a:r>
              <a:rPr spc="-125"/>
              <a:t>system</a:t>
            </a:r>
            <a:r>
              <a:rPr spc="-110"/>
              <a:t> </a:t>
            </a:r>
            <a:r>
              <a:rPr spc="-50"/>
              <a:t>helps</a:t>
            </a:r>
            <a:r>
              <a:rPr spc="-104"/>
              <a:t> </a:t>
            </a:r>
            <a:r>
              <a:rPr spc="-100"/>
              <a:t>researchers</a:t>
            </a:r>
            <a:r>
              <a:rPr spc="-104"/>
              <a:t> </a:t>
            </a:r>
            <a:r>
              <a:rPr spc="-120"/>
              <a:t>keep</a:t>
            </a:r>
            <a:r>
              <a:rPr spc="-110"/>
              <a:t> </a:t>
            </a:r>
            <a:r>
              <a:rPr spc="-100"/>
              <a:t>track</a:t>
            </a:r>
            <a:r>
              <a:rPr spc="-110"/>
              <a:t> </a:t>
            </a:r>
            <a:r>
              <a:rPr spc="-20"/>
              <a:t>of</a:t>
            </a:r>
            <a:r>
              <a:rPr spc="-110"/>
              <a:t> </a:t>
            </a:r>
            <a:r>
              <a:rPr spc="-50"/>
              <a:t>their</a:t>
            </a:r>
            <a:r>
              <a:rPr spc="-104"/>
              <a:t> </a:t>
            </a:r>
            <a:r>
              <a:rPr spc="-10"/>
              <a:t>sources</a:t>
            </a:r>
          </a:p>
          <a:p>
            <a:pPr marR="5080" indent="12700">
              <a:lnSpc>
                <a:spcPts val="4000"/>
              </a:lnSpc>
              <a:spcBef>
                <a:spcPts val="200"/>
              </a:spcBef>
              <a:defRPr spc="-75" sz="360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systematically,</a:t>
            </a:r>
            <a:r>
              <a:rPr spc="-100"/>
              <a:t> </a:t>
            </a:r>
            <a:r>
              <a:rPr spc="-69"/>
              <a:t>making</a:t>
            </a:r>
            <a:r>
              <a:rPr spc="-95"/>
              <a:t> </a:t>
            </a:r>
            <a:r>
              <a:rPr spc="0"/>
              <a:t>it</a:t>
            </a:r>
            <a:r>
              <a:rPr spc="-100"/>
              <a:t> </a:t>
            </a:r>
            <a:r>
              <a:rPr spc="-95"/>
              <a:t>easier</a:t>
            </a:r>
            <a:r>
              <a:rPr spc="-90"/>
              <a:t> to</a:t>
            </a:r>
            <a:r>
              <a:rPr spc="-100"/>
              <a:t> </a:t>
            </a:r>
            <a:r>
              <a:rPr spc="-114"/>
              <a:t>retrieve</a:t>
            </a:r>
            <a:r>
              <a:rPr spc="-100"/>
              <a:t> </a:t>
            </a:r>
            <a:r>
              <a:rPr spc="-34"/>
              <a:t>and</a:t>
            </a:r>
            <a:r>
              <a:rPr spc="-95"/>
              <a:t> </a:t>
            </a:r>
            <a:r>
              <a:rPr spc="-90"/>
              <a:t>use</a:t>
            </a:r>
            <a:r>
              <a:rPr spc="-100"/>
              <a:t> </a:t>
            </a:r>
            <a:r>
              <a:rPr spc="-90"/>
              <a:t>relevant</a:t>
            </a:r>
            <a:r>
              <a:rPr spc="-100"/>
              <a:t> </a:t>
            </a:r>
            <a:r>
              <a:rPr spc="-60"/>
              <a:t>literature.</a:t>
            </a:r>
            <a:r>
              <a:rPr spc="-95"/>
              <a:t> </a:t>
            </a:r>
            <a:r>
              <a:rPr spc="-45"/>
              <a:t>Additionally,</a:t>
            </a:r>
            <a:r>
              <a:rPr spc="-100"/>
              <a:t> </a:t>
            </a:r>
            <a:r>
              <a:rPr spc="-25"/>
              <a:t>it </a:t>
            </a:r>
            <a:r>
              <a:rPr spc="-139"/>
              <a:t>saves</a:t>
            </a:r>
            <a:r>
              <a:rPr spc="-104"/>
              <a:t> </a:t>
            </a:r>
            <a:r>
              <a:t>time</a:t>
            </a:r>
            <a:r>
              <a:rPr spc="-125"/>
              <a:t> </a:t>
            </a:r>
            <a:r>
              <a:rPr spc="-60"/>
              <a:t>by</a:t>
            </a:r>
            <a:r>
              <a:rPr spc="-125"/>
              <a:t> </a:t>
            </a:r>
            <a:r>
              <a:rPr spc="-55"/>
              <a:t>automating</a:t>
            </a:r>
            <a:r>
              <a:rPr spc="-114"/>
              <a:t> </a:t>
            </a:r>
            <a:r>
              <a:rPr spc="-40"/>
              <a:t>citation</a:t>
            </a:r>
            <a:r>
              <a:rPr spc="-110"/>
              <a:t> </a:t>
            </a:r>
            <a:r>
              <a:rPr spc="-65"/>
              <a:t>formatting,</a:t>
            </a:r>
            <a:r>
              <a:rPr spc="-120"/>
              <a:t> </a:t>
            </a:r>
            <a:r>
              <a:rPr spc="-45"/>
              <a:t>reducing</a:t>
            </a:r>
            <a:r>
              <a:rPr spc="-110"/>
              <a:t> </a:t>
            </a:r>
            <a:r>
              <a:rPr spc="-114"/>
              <a:t>errors,</a:t>
            </a:r>
            <a:r>
              <a:rPr spc="-110"/>
              <a:t> </a:t>
            </a:r>
            <a:r>
              <a:rPr spc="-34"/>
              <a:t>and</a:t>
            </a:r>
            <a:r>
              <a:rPr spc="-120"/>
              <a:t> </a:t>
            </a:r>
            <a:r>
              <a:rPr spc="-55"/>
              <a:t>streamlining</a:t>
            </a:r>
            <a:r>
              <a:rPr spc="-114"/>
              <a:t> </a:t>
            </a:r>
            <a:r>
              <a:rPr spc="-25"/>
              <a:t>the </a:t>
            </a:r>
            <a:r>
              <a:rPr spc="-95"/>
              <a:t>research</a:t>
            </a:r>
            <a:r>
              <a:rPr spc="-65"/>
              <a:t> </a:t>
            </a:r>
            <a:r>
              <a:rPr spc="-10"/>
              <a:t>process.</a:t>
            </a:r>
          </a:p>
          <a:p>
            <a:pPr marR="540384" indent="12700">
              <a:lnSpc>
                <a:spcPts val="4000"/>
              </a:lnSpc>
              <a:defRPr sz="360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Citation</a:t>
            </a:r>
            <a:r>
              <a:rPr spc="-104"/>
              <a:t> </a:t>
            </a:r>
            <a:r>
              <a:rPr spc="-85"/>
              <a:t>management</a:t>
            </a:r>
            <a:r>
              <a:rPr spc="-110"/>
              <a:t> </a:t>
            </a:r>
            <a:r>
              <a:rPr spc="-60"/>
              <a:t>also</a:t>
            </a:r>
            <a:r>
              <a:rPr spc="-110"/>
              <a:t> </a:t>
            </a:r>
            <a:r>
              <a:rPr spc="-50"/>
              <a:t>facilitates</a:t>
            </a:r>
            <a:r>
              <a:rPr spc="-104"/>
              <a:t> </a:t>
            </a:r>
            <a:r>
              <a:rPr spc="-45"/>
              <a:t>collaboration</a:t>
            </a:r>
            <a:r>
              <a:rPr spc="-104"/>
              <a:t> </a:t>
            </a:r>
            <a:r>
              <a:rPr spc="-75"/>
              <a:t>among</a:t>
            </a:r>
            <a:r>
              <a:rPr spc="-104"/>
              <a:t> </a:t>
            </a:r>
            <a:r>
              <a:rPr spc="-110"/>
              <a:t>researchers, </a:t>
            </a:r>
            <a:r>
              <a:rPr spc="-10"/>
              <a:t>enabling </a:t>
            </a:r>
            <a:r>
              <a:rPr spc="-110"/>
              <a:t>seamless</a:t>
            </a:r>
            <a:r>
              <a:rPr spc="-100"/>
              <a:t> </a:t>
            </a:r>
            <a:r>
              <a:rPr spc="-55"/>
              <a:t>sharing</a:t>
            </a:r>
            <a:r>
              <a:rPr spc="-95"/>
              <a:t> </a:t>
            </a:r>
            <a:r>
              <a:rPr spc="-20"/>
              <a:t>of</a:t>
            </a:r>
            <a:r>
              <a:rPr spc="-100"/>
              <a:t> references.</a:t>
            </a:r>
            <a:r>
              <a:rPr spc="-104"/>
              <a:t> </a:t>
            </a:r>
            <a:r>
              <a:rPr spc="-90"/>
              <a:t>Furthermore,</a:t>
            </a:r>
            <a:r>
              <a:rPr spc="-100"/>
              <a:t> </a:t>
            </a:r>
            <a:r>
              <a:t>it</a:t>
            </a:r>
            <a:r>
              <a:rPr spc="-100"/>
              <a:t> </a:t>
            </a:r>
            <a:r>
              <a:rPr spc="-90"/>
              <a:t>ensures</a:t>
            </a:r>
            <a:r>
              <a:rPr spc="-100"/>
              <a:t> </a:t>
            </a:r>
            <a:r>
              <a:rPr spc="-55"/>
              <a:t>compliance</a:t>
            </a:r>
            <a:r>
              <a:rPr spc="-100"/>
              <a:t> </a:t>
            </a:r>
            <a:r>
              <a:rPr spc="-110"/>
              <a:t>with</a:t>
            </a:r>
            <a:r>
              <a:rPr spc="-95"/>
              <a:t> </a:t>
            </a:r>
            <a:r>
              <a:rPr spc="-10"/>
              <a:t>academic </a:t>
            </a:r>
            <a:r>
              <a:rPr spc="-34"/>
              <a:t>and</a:t>
            </a:r>
            <a:r>
              <a:rPr spc="-110"/>
              <a:t> </a:t>
            </a:r>
            <a:r>
              <a:rPr spc="-30"/>
              <a:t>journal</a:t>
            </a:r>
            <a:r>
              <a:rPr spc="-104"/>
              <a:t> </a:t>
            </a:r>
            <a:r>
              <a:rPr spc="-40"/>
              <a:t>citation</a:t>
            </a:r>
            <a:r>
              <a:rPr spc="-100"/>
              <a:t> </a:t>
            </a:r>
            <a:r>
              <a:rPr spc="-90"/>
              <a:t>standards,</a:t>
            </a:r>
            <a:r>
              <a:rPr spc="-110"/>
              <a:t> </a:t>
            </a:r>
            <a:r>
              <a:rPr spc="-80"/>
              <a:t>preventing</a:t>
            </a:r>
            <a:r>
              <a:rPr spc="-100"/>
              <a:t> </a:t>
            </a:r>
            <a:r>
              <a:rPr spc="-65"/>
              <a:t>rejection</a:t>
            </a:r>
            <a:r>
              <a:rPr spc="-100"/>
              <a:t> </a:t>
            </a:r>
            <a:r>
              <a:rPr spc="-45"/>
              <a:t>due</a:t>
            </a:r>
            <a:r>
              <a:rPr spc="-104"/>
              <a:t> </a:t>
            </a:r>
            <a:r>
              <a:rPr spc="-90"/>
              <a:t>to</a:t>
            </a:r>
            <a:r>
              <a:rPr spc="-110"/>
              <a:t> </a:t>
            </a:r>
            <a:r>
              <a:rPr spc="-80"/>
              <a:t>incorrect</a:t>
            </a:r>
            <a:r>
              <a:rPr spc="-104"/>
              <a:t> </a:t>
            </a:r>
            <a:r>
              <a:rPr spc="-10"/>
              <a:t>formatting.</a:t>
            </a:r>
          </a:p>
        </p:txBody>
      </p:sp>
      <p:sp>
        <p:nvSpPr>
          <p:cNvPr id="137" name="object 12"/>
          <p:cNvSpPr txBox="1"/>
          <p:nvPr>
            <p:ph type="title"/>
          </p:nvPr>
        </p:nvSpPr>
        <p:spPr>
          <a:xfrm>
            <a:off x="4855691" y="714185"/>
            <a:ext cx="7924801" cy="107886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b="1" sz="6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Citation</a:t>
            </a:r>
            <a:r>
              <a:rPr spc="-300"/>
              <a:t> </a:t>
            </a:r>
            <a:r>
              <a:rPr spc="-100"/>
              <a:t>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bject 2"/>
          <p:cNvSpPr txBox="1"/>
          <p:nvPr>
            <p:ph type="title"/>
          </p:nvPr>
        </p:nvSpPr>
        <p:spPr>
          <a:xfrm>
            <a:off x="5445200" y="492011"/>
            <a:ext cx="6814185" cy="107886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b="1" sz="6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Book</a:t>
            </a:r>
            <a:r>
              <a:rPr spc="-300"/>
              <a:t> </a:t>
            </a:r>
            <a:r>
              <a:rPr spc="-100"/>
              <a:t>Management</a:t>
            </a:r>
          </a:p>
        </p:txBody>
      </p:sp>
      <p:sp>
        <p:nvSpPr>
          <p:cNvPr id="140" name="object 3"/>
          <p:cNvSpPr txBox="1"/>
          <p:nvPr/>
        </p:nvSpPr>
        <p:spPr>
          <a:xfrm>
            <a:off x="558257" y="1824914"/>
            <a:ext cx="17409796" cy="1451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0499"/>
              </a:lnSpc>
              <a:tabLst>
                <a:tab pos="1778000" algn="l"/>
                <a:tab pos="4762500" algn="l"/>
                <a:tab pos="8559800" algn="l"/>
                <a:tab pos="9563100" algn="l"/>
                <a:tab pos="13030200" algn="l"/>
                <a:tab pos="13944600" algn="l"/>
                <a:tab pos="16662400" algn="l"/>
              </a:tabLst>
              <a:defRPr spc="-20" sz="4800">
                <a:latin typeface="Cambria"/>
                <a:ea typeface="Cambria"/>
                <a:cs typeface="Cambria"/>
                <a:sym typeface="Cambria"/>
              </a:defRPr>
            </a:pPr>
            <a:r>
              <a:t>Book</a:t>
            </a:r>
            <a:r>
              <a:rPr spc="0"/>
              <a:t>	</a:t>
            </a:r>
            <a:r>
              <a:rPr spc="-10"/>
              <a:t>collection</a:t>
            </a:r>
            <a:r>
              <a:rPr spc="0"/>
              <a:t>	</a:t>
            </a:r>
            <a:r>
              <a:rPr spc="-10"/>
              <a:t>management</a:t>
            </a:r>
            <a:r>
              <a:rPr spc="0"/>
              <a:t>	</a:t>
            </a:r>
            <a:r>
              <a:rPr spc="-25"/>
              <a:t>in</a:t>
            </a:r>
            <a:r>
              <a:rPr spc="0"/>
              <a:t>	</a:t>
            </a:r>
            <a:r>
              <a:rPr spc="-10"/>
              <a:t>universities</a:t>
            </a:r>
            <a:r>
              <a:rPr spc="0"/>
              <a:t>	</a:t>
            </a:r>
            <a:r>
              <a:rPr spc="-25"/>
              <a:t>is</a:t>
            </a:r>
            <a:r>
              <a:rPr spc="0"/>
              <a:t>	</a:t>
            </a:r>
            <a:r>
              <a:rPr spc="-10"/>
              <a:t>essential</a:t>
            </a:r>
            <a:r>
              <a:rPr spc="0"/>
              <a:t>	</a:t>
            </a:r>
            <a:r>
              <a:rPr spc="-110"/>
              <a:t>for </a:t>
            </a:r>
            <a:r>
              <a:rPr spc="-95"/>
              <a:t>organizing,</a:t>
            </a:r>
            <a:r>
              <a:rPr spc="-140"/>
              <a:t> </a:t>
            </a:r>
            <a:r>
              <a:rPr spc="-45"/>
              <a:t>maintaining,</a:t>
            </a:r>
            <a:r>
              <a:rPr spc="-135"/>
              <a:t> </a:t>
            </a:r>
            <a:r>
              <a:rPr spc="-30"/>
              <a:t>and</a:t>
            </a:r>
            <a:r>
              <a:rPr spc="-140"/>
              <a:t> </a:t>
            </a:r>
            <a:r>
              <a:rPr spc="-95"/>
              <a:t>providing</a:t>
            </a:r>
            <a:r>
              <a:rPr spc="-135"/>
              <a:t> access</a:t>
            </a:r>
            <a:r>
              <a:rPr spc="-130"/>
              <a:t> to</a:t>
            </a:r>
            <a:r>
              <a:rPr spc="-140"/>
              <a:t> </a:t>
            </a:r>
            <a:r>
              <a:rPr spc="-100"/>
              <a:t>academic</a:t>
            </a:r>
            <a:r>
              <a:rPr spc="-135"/>
              <a:t> </a:t>
            </a:r>
            <a:r>
              <a:rPr spc="-45"/>
              <a:t>resources.</a:t>
            </a:r>
          </a:p>
        </p:txBody>
      </p:sp>
      <p:pic>
        <p:nvPicPr>
          <p:cNvPr id="141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389" y="5263412"/>
            <a:ext cx="142876" cy="14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389" y="5882537"/>
            <a:ext cx="142876" cy="14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389" y="6492137"/>
            <a:ext cx="142876" cy="14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object 7" descr="object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389" y="7111262"/>
            <a:ext cx="142876" cy="14287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object 8"/>
          <p:cNvSpPr txBox="1"/>
          <p:nvPr>
            <p:ph type="body" sz="quarter" idx="1"/>
          </p:nvPr>
        </p:nvSpPr>
        <p:spPr>
          <a:xfrm>
            <a:off x="827989" y="4348124"/>
            <a:ext cx="7388226" cy="370713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Features:</a:t>
            </a:r>
          </a:p>
          <a:p>
            <a:pPr indent="629284">
              <a:defRPr spc="-100"/>
            </a:pPr>
            <a:r>
              <a:t>Catalog</a:t>
            </a:r>
            <a:r>
              <a:rPr spc="-200"/>
              <a:t> </a:t>
            </a:r>
            <a:r>
              <a:t>and</a:t>
            </a:r>
            <a:r>
              <a:rPr spc="-200"/>
              <a:t> </a:t>
            </a:r>
            <a:r>
              <a:t>manage</a:t>
            </a:r>
          </a:p>
          <a:p>
            <a:pPr marR="5080" indent="629284">
              <a:lnSpc>
                <a:spcPct val="100499"/>
              </a:lnSpc>
              <a:tabLst>
                <a:tab pos="3505200" algn="l"/>
                <a:tab pos="4292600" algn="l"/>
                <a:tab pos="5270500" algn="l"/>
                <a:tab pos="6565900" algn="l"/>
              </a:tabLst>
              <a:defRPr spc="-100"/>
            </a:pPr>
            <a:r>
              <a:t>physical</a:t>
            </a:r>
            <a:r>
              <a:rPr spc="-200"/>
              <a:t> </a:t>
            </a:r>
            <a:r>
              <a:t>and</a:t>
            </a:r>
            <a:r>
              <a:rPr spc="-200"/>
              <a:t> </a:t>
            </a:r>
            <a:r>
              <a:t>digital</a:t>
            </a:r>
            <a:r>
              <a:rPr spc="-200"/>
              <a:t> </a:t>
            </a:r>
            <a:r>
              <a:t>books. Check-in/check-out system. Notifications</a:t>
            </a:r>
            <a:r>
              <a:rPr spc="0"/>
              <a:t>	</a:t>
            </a:r>
            <a:r>
              <a:t>for</a:t>
            </a:r>
            <a:r>
              <a:rPr spc="0"/>
              <a:t>	</a:t>
            </a:r>
            <a:r>
              <a:t>due</a:t>
            </a:r>
            <a:r>
              <a:rPr spc="0"/>
              <a:t>	</a:t>
            </a:r>
            <a:r>
              <a:t>dates</a:t>
            </a:r>
            <a:r>
              <a:rPr spc="0"/>
              <a:t>	</a:t>
            </a:r>
            <a:r>
              <a:t>and availability.</a:t>
            </a:r>
          </a:p>
        </p:txBody>
      </p:sp>
      <p:sp>
        <p:nvSpPr>
          <p:cNvPr id="146" name="object 9"/>
          <p:cNvSpPr txBox="1"/>
          <p:nvPr/>
        </p:nvSpPr>
        <p:spPr>
          <a:xfrm>
            <a:off x="9901363" y="4358880"/>
            <a:ext cx="183261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10" sz="40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Benefits:</a:t>
            </a:r>
          </a:p>
        </p:txBody>
      </p:sp>
      <p:pic>
        <p:nvPicPr>
          <p:cNvPr id="147" name="object 10" descr="object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1738" y="5882880"/>
            <a:ext cx="142876" cy="14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object 11" descr="object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1738" y="6502005"/>
            <a:ext cx="142876" cy="14287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object 12"/>
          <p:cNvSpPr txBox="1"/>
          <p:nvPr/>
        </p:nvSpPr>
        <p:spPr>
          <a:xfrm>
            <a:off x="10701463" y="5585700"/>
            <a:ext cx="6530341" cy="179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0299"/>
              </a:lnSpc>
              <a:tabLst>
                <a:tab pos="2273300" algn="l"/>
                <a:tab pos="3403600" algn="l"/>
                <a:tab pos="5905500" algn="l"/>
              </a:tabLst>
              <a:defRPr spc="-65" sz="4000">
                <a:latin typeface="Cambria"/>
                <a:ea typeface="Cambria"/>
                <a:cs typeface="Cambria"/>
                <a:sym typeface="Cambria"/>
              </a:defRPr>
            </a:pPr>
            <a:r>
              <a:t>Efficient</a:t>
            </a:r>
            <a:r>
              <a:rPr spc="-145"/>
              <a:t> </a:t>
            </a:r>
            <a:r>
              <a:rPr spc="-114"/>
              <a:t>book</a:t>
            </a:r>
            <a:r>
              <a:rPr spc="-125"/>
              <a:t> </a:t>
            </a:r>
            <a:r>
              <a:rPr spc="-9"/>
              <a:t>management. Improved</a:t>
            </a:r>
            <a:r>
              <a:rPr spc="0"/>
              <a:t>	</a:t>
            </a:r>
            <a:r>
              <a:rPr spc="-19"/>
              <a:t>user</a:t>
            </a:r>
            <a:r>
              <a:rPr spc="0"/>
              <a:t>	</a:t>
            </a:r>
            <a:r>
              <a:rPr spc="-9"/>
              <a:t>experience</a:t>
            </a:r>
            <a:r>
              <a:rPr spc="0"/>
              <a:t>	</a:t>
            </a:r>
            <a:r>
              <a:rPr spc="-100"/>
              <a:t>for students</a:t>
            </a:r>
            <a:r>
              <a:rPr spc="-120"/>
              <a:t> </a:t>
            </a:r>
            <a:r>
              <a:rPr spc="-55"/>
              <a:t>and</a:t>
            </a:r>
            <a:r>
              <a:rPr spc="-120"/>
              <a:t> </a:t>
            </a:r>
            <a:r>
              <a:rPr spc="-9"/>
              <a:t>faculty.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2"/>
          <p:cNvSpPr/>
          <p:nvPr/>
        </p:nvSpPr>
        <p:spPr>
          <a:xfrm>
            <a:off x="0" y="9754907"/>
            <a:ext cx="18287988" cy="47626"/>
          </a:xfrm>
          <a:prstGeom prst="rect">
            <a:avLst/>
          </a:prstGeom>
          <a:solidFill>
            <a:srgbClr val="332C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object 3"/>
          <p:cNvSpPr txBox="1"/>
          <p:nvPr>
            <p:ph type="title"/>
          </p:nvPr>
        </p:nvSpPr>
        <p:spPr>
          <a:xfrm>
            <a:off x="5949377" y="352247"/>
            <a:ext cx="6327142" cy="7112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b="1"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Technical</a:t>
            </a:r>
            <a:r>
              <a:rPr spc="-200"/>
              <a:t> </a:t>
            </a:r>
            <a:r>
              <a:rPr spc="-100"/>
              <a:t>Implementation</a:t>
            </a:r>
          </a:p>
        </p:txBody>
      </p:sp>
      <p:pic>
        <p:nvPicPr>
          <p:cNvPr id="153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422" y="1945576"/>
            <a:ext cx="95251" cy="95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422" y="2345626"/>
            <a:ext cx="95251" cy="95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422" y="3126676"/>
            <a:ext cx="95251" cy="95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object 7" descr="object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422" y="3517200"/>
            <a:ext cx="95251" cy="95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object 8" descr="object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422" y="3907725"/>
            <a:ext cx="95251" cy="95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object 9"/>
          <p:cNvSpPr txBox="1"/>
          <p:nvPr/>
        </p:nvSpPr>
        <p:spPr>
          <a:xfrm>
            <a:off x="905093" y="1697925"/>
            <a:ext cx="5832476" cy="270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65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Database</a:t>
            </a:r>
            <a:r>
              <a:rPr spc="-135"/>
              <a:t> </a:t>
            </a:r>
            <a:r>
              <a:rPr spc="-10"/>
              <a:t>Design:</a:t>
            </a:r>
          </a:p>
          <a:p>
            <a:pPr marR="5080" indent="12700">
              <a:lnSpc>
                <a:spcPts val="3000"/>
              </a:lnSpc>
              <a:tabLst>
                <a:tab pos="1028700" algn="l"/>
                <a:tab pos="1333500" algn="l"/>
                <a:tab pos="2794000" algn="l"/>
                <a:tab pos="3606800" algn="l"/>
                <a:tab pos="4140200" algn="l"/>
                <a:tab pos="5283200" algn="l"/>
              </a:tabLst>
              <a:defRPr spc="-10" sz="2500">
                <a:latin typeface="Cambria"/>
                <a:ea typeface="Cambria"/>
                <a:cs typeface="Cambria"/>
                <a:sym typeface="Cambria"/>
              </a:defRPr>
            </a:pPr>
            <a:r>
              <a:t>Create</a:t>
            </a:r>
            <a:r>
              <a:rPr spc="0"/>
              <a:t>	</a:t>
            </a:r>
            <a:r>
              <a:rPr spc="-50"/>
              <a:t>a</a:t>
            </a:r>
            <a:r>
              <a:rPr spc="0"/>
              <a:t>	</a:t>
            </a:r>
            <a:r>
              <a:t>dedicated</a:t>
            </a:r>
            <a:r>
              <a:rPr spc="0"/>
              <a:t>	</a:t>
            </a:r>
            <a:r>
              <a:t>table</a:t>
            </a:r>
            <a:r>
              <a:rPr spc="0"/>
              <a:t>	</a:t>
            </a:r>
            <a:r>
              <a:rPr spc="-25"/>
              <a:t>for</a:t>
            </a:r>
            <a:r>
              <a:rPr spc="0"/>
              <a:t>	</a:t>
            </a:r>
            <a:r>
              <a:t>activity</a:t>
            </a:r>
            <a:r>
              <a:rPr spc="0"/>
              <a:t>	</a:t>
            </a:r>
            <a:r>
              <a:rPr spc="-65"/>
              <a:t>logs </a:t>
            </a:r>
            <a:r>
              <a:rPr spc="-90"/>
              <a:t>with</a:t>
            </a:r>
            <a:r>
              <a:rPr spc="-30"/>
              <a:t> </a:t>
            </a:r>
            <a:r>
              <a:rPr spc="-55"/>
              <a:t>fields</a:t>
            </a:r>
            <a:r>
              <a:rPr spc="-30"/>
              <a:t> </a:t>
            </a:r>
            <a:r>
              <a:rPr spc="-90"/>
              <a:t>like:User</a:t>
            </a:r>
            <a:r>
              <a:rPr spc="-35"/>
              <a:t> </a:t>
            </a:r>
            <a:r>
              <a:rPr spc="-25"/>
              <a:t>ID.</a:t>
            </a:r>
          </a:p>
          <a:p>
            <a:pPr indent="12700">
              <a:lnSpc>
                <a:spcPts val="2900"/>
              </a:lnSpc>
              <a:defRPr spc="-10" sz="2500">
                <a:latin typeface="Cambria"/>
                <a:ea typeface="Cambria"/>
                <a:cs typeface="Cambria"/>
                <a:sym typeface="Cambria"/>
              </a:defRPr>
            </a:pPr>
            <a:r>
              <a:t>Timestamp.</a:t>
            </a:r>
          </a:p>
          <a:p>
            <a:pPr marR="5080" indent="12700">
              <a:lnSpc>
                <a:spcPct val="100499"/>
              </a:lnSpc>
              <a:tabLst>
                <a:tab pos="495300" algn="l"/>
                <a:tab pos="1739900" algn="l"/>
                <a:tab pos="2451100" algn="l"/>
                <a:tab pos="3505200" algn="l"/>
                <a:tab pos="5321300" algn="l"/>
              </a:tabLst>
              <a:defRPr spc="-50" sz="2500">
                <a:latin typeface="Cambria"/>
                <a:ea typeface="Cambria"/>
                <a:cs typeface="Cambria"/>
                <a:sym typeface="Cambria"/>
              </a:defRPr>
            </a:pPr>
            <a:r>
              <a:t>Action</a:t>
            </a:r>
            <a:r>
              <a:rPr spc="-45"/>
              <a:t> </a:t>
            </a:r>
            <a:r>
              <a:rPr spc="-75"/>
              <a:t>type</a:t>
            </a:r>
            <a:r>
              <a:rPr spc="-45"/>
              <a:t> </a:t>
            </a:r>
            <a:r>
              <a:rPr spc="-75"/>
              <a:t>(e.g.,</a:t>
            </a:r>
            <a:r>
              <a:t> </a:t>
            </a:r>
            <a:r>
              <a:rPr spc="-30"/>
              <a:t>login,</a:t>
            </a:r>
            <a:r>
              <a:rPr spc="-45"/>
              <a:t> </a:t>
            </a:r>
            <a:r>
              <a:rPr spc="-85"/>
              <a:t>download,</a:t>
            </a:r>
            <a:r>
              <a:rPr spc="-45"/>
              <a:t> </a:t>
            </a:r>
            <a:r>
              <a:rPr spc="-10"/>
              <a:t>search). </a:t>
            </a:r>
            <a:r>
              <a:rPr spc="-25"/>
              <a:t>IP</a:t>
            </a:r>
            <a:r>
              <a:rPr spc="0"/>
              <a:t>	</a:t>
            </a:r>
            <a:r>
              <a:rPr spc="-10"/>
              <a:t>address</a:t>
            </a:r>
            <a:r>
              <a:rPr spc="0"/>
              <a:t>	</a:t>
            </a:r>
            <a:r>
              <a:rPr spc="-25"/>
              <a:t>and</a:t>
            </a:r>
            <a:r>
              <a:rPr spc="0"/>
              <a:t>	</a:t>
            </a:r>
            <a:r>
              <a:rPr spc="-10"/>
              <a:t>device</a:t>
            </a:r>
            <a:r>
              <a:rPr spc="0"/>
              <a:t>	</a:t>
            </a:r>
            <a:r>
              <a:rPr spc="-10"/>
              <a:t>information</a:t>
            </a:r>
            <a:r>
              <a:rPr spc="0"/>
              <a:t>	</a:t>
            </a:r>
            <a:r>
              <a:rPr spc="-80"/>
              <a:t>(for </a:t>
            </a:r>
            <a:r>
              <a:rPr spc="-10"/>
              <a:t>security).</a:t>
            </a:r>
          </a:p>
        </p:txBody>
      </p:sp>
      <p:sp>
        <p:nvSpPr>
          <p:cNvPr id="159" name="object 10"/>
          <p:cNvSpPr/>
          <p:nvPr/>
        </p:nvSpPr>
        <p:spPr>
          <a:xfrm>
            <a:off x="9111157" y="2607310"/>
            <a:ext cx="1171576" cy="840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208" y="10800"/>
                </a:lnTo>
                <a:lnTo>
                  <a:pt x="0" y="21600"/>
                </a:lnTo>
                <a:lnTo>
                  <a:pt x="2160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07D6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0" name="object 11" descr="object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61595" y="1971205"/>
            <a:ext cx="104776" cy="10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object 12" descr="object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61595" y="2428405"/>
            <a:ext cx="104776" cy="10477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object 13"/>
          <p:cNvSpPr txBox="1"/>
          <p:nvPr/>
        </p:nvSpPr>
        <p:spPr>
          <a:xfrm>
            <a:off x="12521247" y="1723555"/>
            <a:ext cx="4478021" cy="1377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3700"/>
              </a:lnSpc>
              <a:spcBef>
                <a:spcPts val="100"/>
              </a:spcBef>
              <a:defRPr b="1" spc="-90"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Backend</a:t>
            </a:r>
            <a:r>
              <a:rPr spc="-150"/>
              <a:t> </a:t>
            </a:r>
            <a:r>
              <a:rPr spc="-10"/>
              <a:t>Integration:</a:t>
            </a:r>
          </a:p>
          <a:p>
            <a:pPr marR="5080" indent="12700">
              <a:lnSpc>
                <a:spcPts val="3600"/>
              </a:lnSpc>
              <a:tabLst>
                <a:tab pos="977900" algn="l"/>
                <a:tab pos="3251200" algn="l"/>
                <a:tab pos="3987800" algn="l"/>
              </a:tabLst>
              <a:defRPr spc="-25" sz="3000">
                <a:latin typeface="Cambria"/>
                <a:ea typeface="Cambria"/>
                <a:cs typeface="Cambria"/>
                <a:sym typeface="Cambria"/>
              </a:defRPr>
            </a:pPr>
            <a:r>
              <a:t>Use</a:t>
            </a:r>
            <a:r>
              <a:rPr spc="0"/>
              <a:t>	</a:t>
            </a:r>
            <a:r>
              <a:rPr spc="-10"/>
              <a:t>middleware</a:t>
            </a:r>
            <a:r>
              <a:rPr spc="0"/>
              <a:t>	</a:t>
            </a:r>
            <a:r>
              <a:t>to</a:t>
            </a:r>
            <a:r>
              <a:rPr spc="0"/>
              <a:t>	</a:t>
            </a:r>
            <a:r>
              <a:rPr spc="-65"/>
              <a:t>log </a:t>
            </a:r>
            <a:r>
              <a:rPr spc="-70"/>
              <a:t>activities</a:t>
            </a:r>
            <a:r>
              <a:rPr spc="-80"/>
              <a:t> </a:t>
            </a:r>
            <a:r>
              <a:rPr spc="-55"/>
              <a:t>during</a:t>
            </a:r>
            <a:r>
              <a:rPr spc="-80"/>
              <a:t> </a:t>
            </a:r>
            <a:r>
              <a:rPr spc="-75"/>
              <a:t>API </a:t>
            </a:r>
            <a:r>
              <a:rPr spc="-10"/>
              <a:t>calls.</a:t>
            </a:r>
          </a:p>
        </p:txBody>
      </p:sp>
      <p:pic>
        <p:nvPicPr>
          <p:cNvPr id="163" name="object 14" descr="object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61595" y="3342804"/>
            <a:ext cx="104776" cy="10477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object 15"/>
          <p:cNvSpPr txBox="1"/>
          <p:nvPr/>
        </p:nvSpPr>
        <p:spPr>
          <a:xfrm>
            <a:off x="12521247" y="3114332"/>
            <a:ext cx="156464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spc="-10" sz="3000">
                <a:latin typeface="Cambria"/>
                <a:ea typeface="Cambria"/>
                <a:cs typeface="Cambria"/>
                <a:sym typeface="Cambria"/>
              </a:defRPr>
            </a:pPr>
            <a:r>
              <a:t>Example: </a:t>
            </a:r>
            <a:r>
              <a:rPr spc="-95"/>
              <a:t>download</a:t>
            </a:r>
          </a:p>
        </p:txBody>
      </p:sp>
      <p:sp>
        <p:nvSpPr>
          <p:cNvPr id="165" name="object 16"/>
          <p:cNvSpPr txBox="1"/>
          <p:nvPr/>
        </p:nvSpPr>
        <p:spPr>
          <a:xfrm>
            <a:off x="14430254" y="3114332"/>
            <a:ext cx="256857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337184">
              <a:tabLst>
                <a:tab pos="1549400" algn="l"/>
                <a:tab pos="1701800" algn="l"/>
                <a:tab pos="2374900" algn="l"/>
              </a:tabLst>
              <a:defRPr spc="-25" sz="3000">
                <a:latin typeface="Cambria"/>
                <a:ea typeface="Cambria"/>
                <a:cs typeface="Cambria"/>
                <a:sym typeface="Cambria"/>
              </a:defRPr>
            </a:pPr>
            <a:r>
              <a:t>Log</a:t>
            </a:r>
            <a:r>
              <a:rPr spc="0"/>
              <a:t>		</a:t>
            </a:r>
            <a:r>
              <a:rPr spc="-125"/>
              <a:t>every </a:t>
            </a:r>
            <a:r>
              <a:rPr spc="-10"/>
              <a:t>request</a:t>
            </a:r>
            <a:r>
              <a:rPr spc="0"/>
              <a:t>	</a:t>
            </a:r>
            <a:r>
              <a:t>for</a:t>
            </a:r>
            <a:r>
              <a:rPr spc="0"/>
              <a:t>	</a:t>
            </a:r>
            <a:r>
              <a:rPr spc="-95"/>
              <a:t>a</a:t>
            </a:r>
          </a:p>
        </p:txBody>
      </p:sp>
      <p:sp>
        <p:nvSpPr>
          <p:cNvPr id="166" name="object 17"/>
          <p:cNvSpPr txBox="1"/>
          <p:nvPr/>
        </p:nvSpPr>
        <p:spPr>
          <a:xfrm>
            <a:off x="12521247" y="4028096"/>
            <a:ext cx="24155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95" sz="3000">
                <a:latin typeface="Cambria"/>
                <a:ea typeface="Cambria"/>
                <a:cs typeface="Cambria"/>
                <a:sym typeface="Cambria"/>
              </a:defRPr>
            </a:pPr>
            <a:r>
              <a:t>research</a:t>
            </a:r>
            <a:r>
              <a:rPr spc="-40"/>
              <a:t> </a:t>
            </a:r>
            <a:r>
              <a:rPr spc="-45"/>
              <a:t>paper.</a:t>
            </a:r>
          </a:p>
        </p:txBody>
      </p:sp>
      <p:sp>
        <p:nvSpPr>
          <p:cNvPr id="167" name="object 18"/>
          <p:cNvSpPr/>
          <p:nvPr/>
        </p:nvSpPr>
        <p:spPr>
          <a:xfrm>
            <a:off x="9111157" y="6273355"/>
            <a:ext cx="1171575" cy="83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833"/>
                </a:lnTo>
                <a:lnTo>
                  <a:pt x="21469" y="21600"/>
                </a:lnTo>
                <a:lnTo>
                  <a:pt x="21569" y="21600"/>
                </a:lnTo>
                <a:lnTo>
                  <a:pt x="16392" y="10833"/>
                </a:lnTo>
                <a:lnTo>
                  <a:pt x="21600" y="0"/>
                </a:lnTo>
                <a:close/>
              </a:path>
            </a:pathLst>
          </a:custGeom>
          <a:solidFill>
            <a:srgbClr val="07D6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8" name="object 19" descr="object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67437" y="5895975"/>
            <a:ext cx="114301" cy="11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object 20" descr="object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67437" y="6400800"/>
            <a:ext cx="114301" cy="11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object 21"/>
          <p:cNvSpPr txBox="1"/>
          <p:nvPr/>
        </p:nvSpPr>
        <p:spPr>
          <a:xfrm>
            <a:off x="12348081" y="5648324"/>
            <a:ext cx="5448937" cy="2406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just">
              <a:spcBef>
                <a:spcPts val="100"/>
              </a:spcBef>
              <a:defRPr b="1" spc="-75"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Frontend</a:t>
            </a:r>
            <a:r>
              <a:rPr spc="-130"/>
              <a:t> </a:t>
            </a:r>
            <a:r>
              <a:rPr spc="-10"/>
              <a:t>Integration:</a:t>
            </a:r>
          </a:p>
          <a:p>
            <a:pPr marR="5080" indent="12700" algn="just">
              <a:lnSpc>
                <a:spcPct val="100400"/>
              </a:lnSpc>
              <a:defRPr sz="3300">
                <a:latin typeface="Cambria"/>
                <a:ea typeface="Cambria"/>
                <a:cs typeface="Cambria"/>
                <a:sym typeface="Cambria"/>
              </a:defRPr>
            </a:pPr>
            <a:r>
              <a:t>Track</a:t>
            </a:r>
            <a:r>
              <a:rPr spc="140"/>
              <a:t>  </a:t>
            </a:r>
            <a:r>
              <a:t>user</a:t>
            </a:r>
            <a:r>
              <a:rPr spc="145"/>
              <a:t>  </a:t>
            </a:r>
            <a:r>
              <a:t>interactions</a:t>
            </a:r>
            <a:r>
              <a:rPr spc="140"/>
              <a:t>  </a:t>
            </a:r>
            <a:r>
              <a:rPr spc="-60"/>
              <a:t>(e.g., </a:t>
            </a:r>
            <a:r>
              <a:t>button</a:t>
            </a:r>
            <a:r>
              <a:rPr spc="444"/>
              <a:t> </a:t>
            </a:r>
            <a:r>
              <a:t>clicks,</a:t>
            </a:r>
            <a:r>
              <a:rPr spc="440"/>
              <a:t> </a:t>
            </a:r>
            <a:r>
              <a:t>searches)</a:t>
            </a:r>
            <a:r>
              <a:rPr spc="440"/>
              <a:t> </a:t>
            </a:r>
            <a:r>
              <a:rPr spc="-10"/>
              <a:t>using </a:t>
            </a:r>
            <a:r>
              <a:t>analytics</a:t>
            </a:r>
            <a:r>
              <a:rPr spc="395"/>
              <a:t>   </a:t>
            </a:r>
            <a:r>
              <a:t>tools</a:t>
            </a:r>
            <a:r>
              <a:rPr spc="405"/>
              <a:t>   </a:t>
            </a:r>
            <a:r>
              <a:t>or</a:t>
            </a:r>
            <a:r>
              <a:rPr spc="400"/>
              <a:t>   </a:t>
            </a:r>
            <a:r>
              <a:rPr spc="-60"/>
              <a:t>custom </a:t>
            </a:r>
            <a:r>
              <a:rPr spc="-10"/>
              <a:t>scripts.</a:t>
            </a:r>
          </a:p>
        </p:txBody>
      </p:sp>
      <p:pic>
        <p:nvPicPr>
          <p:cNvPr id="171" name="object 22" descr="object 2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5858" y="5886450"/>
            <a:ext cx="104776" cy="104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object 23" descr="object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5858" y="6343650"/>
            <a:ext cx="104776" cy="10477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object 24"/>
          <p:cNvSpPr txBox="1"/>
          <p:nvPr/>
        </p:nvSpPr>
        <p:spPr>
          <a:xfrm>
            <a:off x="939382" y="5657850"/>
            <a:ext cx="6080762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65"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Tools</a:t>
            </a:r>
            <a:r>
              <a:rPr spc="-165"/>
              <a:t> </a:t>
            </a:r>
            <a:r>
              <a:rPr spc="-55"/>
              <a:t>and</a:t>
            </a:r>
            <a:r>
              <a:rPr spc="-155"/>
              <a:t> </a:t>
            </a:r>
            <a:r>
              <a:rPr spc="-10"/>
              <a:t>Technologies:</a:t>
            </a:r>
          </a:p>
          <a:p>
            <a:pPr marR="5080" indent="12700">
              <a:tabLst>
                <a:tab pos="1422400" algn="l"/>
                <a:tab pos="3594100" algn="l"/>
                <a:tab pos="4686300" algn="l"/>
              </a:tabLst>
              <a:defRPr spc="-10" sz="3000">
                <a:latin typeface="Cambria"/>
                <a:ea typeface="Cambria"/>
                <a:cs typeface="Cambria"/>
                <a:sym typeface="Cambria"/>
              </a:defRPr>
            </a:pPr>
            <a:r>
              <a:t>Logging</a:t>
            </a:r>
            <a:r>
              <a:rPr spc="0"/>
              <a:t>	</a:t>
            </a:r>
            <a:r>
              <a:t>Frameworks:</a:t>
            </a:r>
            <a:r>
              <a:rPr spc="0"/>
              <a:t>	</a:t>
            </a:r>
            <a:r>
              <a:t>Log4j,</a:t>
            </a:r>
            <a:r>
              <a:rPr spc="0"/>
              <a:t>	</a:t>
            </a:r>
            <a:r>
              <a:rPr spc="-95"/>
              <a:t>Winston, </a:t>
            </a:r>
            <a:r>
              <a:rPr spc="-100"/>
              <a:t>or</a:t>
            </a:r>
            <a:r>
              <a:rPr spc="-70"/>
              <a:t> </a:t>
            </a:r>
            <a:r>
              <a:rPr spc="-85"/>
              <a:t>custom</a:t>
            </a:r>
            <a:r>
              <a:rPr spc="-75"/>
              <a:t> </a:t>
            </a:r>
            <a:r>
              <a:t>logging.</a:t>
            </a:r>
          </a:p>
        </p:txBody>
      </p:sp>
      <p:pic>
        <p:nvPicPr>
          <p:cNvPr id="174" name="object 25" descr="object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5858" y="7258050"/>
            <a:ext cx="104776" cy="10477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object 26"/>
          <p:cNvSpPr txBox="1"/>
          <p:nvPr/>
        </p:nvSpPr>
        <p:spPr>
          <a:xfrm>
            <a:off x="939383" y="7029450"/>
            <a:ext cx="60820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1803400" algn="l"/>
                <a:tab pos="3086100" algn="l"/>
                <a:tab pos="4546600" algn="l"/>
              </a:tabLst>
              <a:defRPr spc="-10" sz="3000">
                <a:latin typeface="Cambria"/>
                <a:ea typeface="Cambria"/>
                <a:cs typeface="Cambria"/>
                <a:sym typeface="Cambria"/>
              </a:defRPr>
            </a:pPr>
            <a:r>
              <a:t>Analytics</a:t>
            </a:r>
            <a:r>
              <a:rPr spc="0"/>
              <a:t>	</a:t>
            </a:r>
            <a:r>
              <a:t>Tools:</a:t>
            </a:r>
            <a:r>
              <a:rPr spc="0"/>
              <a:t>	</a:t>
            </a:r>
            <a:r>
              <a:t>Google</a:t>
            </a:r>
            <a:r>
              <a:rPr spc="0"/>
              <a:t>	</a:t>
            </a:r>
            <a:r>
              <a:rPr spc="-50"/>
              <a:t>Analytics,</a:t>
            </a:r>
          </a:p>
        </p:txBody>
      </p:sp>
      <p:sp>
        <p:nvSpPr>
          <p:cNvPr id="176" name="object 27"/>
          <p:cNvSpPr txBox="1"/>
          <p:nvPr/>
        </p:nvSpPr>
        <p:spPr>
          <a:xfrm>
            <a:off x="939383" y="7486650"/>
            <a:ext cx="512635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60" sz="3000">
                <a:latin typeface="Cambria"/>
                <a:ea typeface="Cambria"/>
                <a:cs typeface="Cambria"/>
                <a:sym typeface="Cambria"/>
              </a:defRPr>
            </a:pPr>
            <a:r>
              <a:t>Mixpanel,</a:t>
            </a:r>
            <a:r>
              <a:rPr spc="-80"/>
              <a:t> </a:t>
            </a:r>
            <a:r>
              <a:rPr spc="-100"/>
              <a:t>or</a:t>
            </a:r>
            <a:r>
              <a:rPr spc="-75"/>
              <a:t> </a:t>
            </a:r>
            <a:r>
              <a:rPr spc="-85"/>
              <a:t>custom</a:t>
            </a:r>
            <a:r>
              <a:rPr spc="-80"/>
              <a:t> </a:t>
            </a:r>
            <a:r>
              <a:rPr spc="-50"/>
              <a:t>dashboards.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2"/>
          <p:cNvSpPr txBox="1"/>
          <p:nvPr>
            <p:ph type="title"/>
          </p:nvPr>
        </p:nvSpPr>
        <p:spPr>
          <a:xfrm>
            <a:off x="6877188" y="149414"/>
            <a:ext cx="4466591" cy="9398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b="1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User</a:t>
            </a:r>
            <a:r>
              <a:rPr spc="-300"/>
              <a:t> </a:t>
            </a:r>
            <a:r>
              <a:rPr spc="100"/>
              <a:t>Tracking</a:t>
            </a:r>
          </a:p>
        </p:txBody>
      </p:sp>
      <p:pic>
        <p:nvPicPr>
          <p:cNvPr id="179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63325" y="5333834"/>
            <a:ext cx="123825" cy="12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63325" y="6362534"/>
            <a:ext cx="123825" cy="12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object 5" descr="object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38292" y="8401977"/>
            <a:ext cx="123826" cy="12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object 6" descr="object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538292" y="8916327"/>
            <a:ext cx="123826" cy="123824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object 7"/>
          <p:cNvSpPr txBox="1"/>
          <p:nvPr/>
        </p:nvSpPr>
        <p:spPr>
          <a:xfrm>
            <a:off x="11036300" y="4575009"/>
            <a:ext cx="7064375" cy="436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3300">
                <a:latin typeface="Cambria"/>
                <a:ea typeface="Cambria"/>
                <a:cs typeface="Cambria"/>
                <a:sym typeface="Cambria"/>
              </a:defRPr>
            </a:pPr>
            <a:r>
              <a:t>Features:</a:t>
            </a:r>
          </a:p>
          <a:p>
            <a:pPr marR="157479" indent="629284">
              <a:lnSpc>
                <a:spcPct val="100699"/>
              </a:lnSpc>
              <a:defRPr sz="3300">
                <a:latin typeface="Cambria"/>
                <a:ea typeface="Cambria"/>
                <a:cs typeface="Cambria"/>
                <a:sym typeface="Cambria"/>
              </a:defRPr>
            </a:pPr>
            <a:r>
              <a:t>Log</a:t>
            </a:r>
            <a:r>
              <a:rPr spc="-25"/>
              <a:t> </a:t>
            </a:r>
            <a:r>
              <a:t>user</a:t>
            </a:r>
            <a:r>
              <a:rPr spc="-20"/>
              <a:t> activities</a:t>
            </a:r>
            <a:r>
              <a:rPr spc="-10"/>
              <a:t> </a:t>
            </a:r>
            <a:r>
              <a:rPr spc="-25"/>
              <a:t>(e.g.,</a:t>
            </a:r>
            <a:r>
              <a:rPr spc="-10"/>
              <a:t> </a:t>
            </a:r>
            <a:r>
              <a:rPr spc="-80"/>
              <a:t>downloads, </a:t>
            </a:r>
            <a:r>
              <a:rPr spc="-45"/>
              <a:t>uploads,</a:t>
            </a:r>
            <a:r>
              <a:rPr spc="-140"/>
              <a:t> </a:t>
            </a:r>
            <a:r>
              <a:rPr spc="-10"/>
              <a:t>searches).</a:t>
            </a:r>
          </a:p>
          <a:p>
            <a:pPr indent="629284">
              <a:defRPr spc="-50" sz="3300">
                <a:latin typeface="Cambria"/>
                <a:ea typeface="Cambria"/>
                <a:cs typeface="Cambria"/>
                <a:sym typeface="Cambria"/>
              </a:defRPr>
            </a:pPr>
            <a:r>
              <a:t>Generate</a:t>
            </a:r>
            <a:r>
              <a:rPr spc="-114"/>
              <a:t> </a:t>
            </a:r>
            <a:r>
              <a:rPr spc="-70"/>
              <a:t>usage</a:t>
            </a:r>
            <a:r>
              <a:rPr spc="-110"/>
              <a:t> </a:t>
            </a:r>
            <a:r>
              <a:rPr spc="-10"/>
              <a:t>reports.</a:t>
            </a:r>
          </a:p>
          <a:p>
            <a:pPr>
              <a:defRPr sz="3300">
                <a:latin typeface="Cambria"/>
                <a:ea typeface="Cambria"/>
                <a:cs typeface="Cambria"/>
                <a:sym typeface="Cambria"/>
              </a:defRPr>
            </a:pPr>
          </a:p>
          <a:p>
            <a:pPr>
              <a:spcBef>
                <a:spcPts val="100"/>
              </a:spcBef>
              <a:defRPr sz="33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187325">
              <a:defRPr spc="-10" sz="3300">
                <a:latin typeface="Cambria"/>
                <a:ea typeface="Cambria"/>
                <a:cs typeface="Cambria"/>
                <a:sym typeface="Cambria"/>
              </a:defRPr>
            </a:pPr>
            <a:r>
              <a:t>Benefits:</a:t>
            </a:r>
          </a:p>
          <a:p>
            <a:pPr indent="804544">
              <a:defRPr spc="-50" sz="3300">
                <a:latin typeface="Cambria"/>
                <a:ea typeface="Cambria"/>
                <a:cs typeface="Cambria"/>
                <a:sym typeface="Cambria"/>
              </a:defRPr>
            </a:pPr>
            <a:r>
              <a:t>Enhances</a:t>
            </a:r>
            <a:r>
              <a:rPr spc="-114"/>
              <a:t> </a:t>
            </a:r>
            <a:r>
              <a:rPr spc="-10"/>
              <a:t>accountability.</a:t>
            </a:r>
          </a:p>
          <a:p>
            <a:pPr indent="804544">
              <a:defRPr spc="-100" sz="3300">
                <a:latin typeface="Cambria"/>
                <a:ea typeface="Cambria"/>
                <a:cs typeface="Cambria"/>
                <a:sym typeface="Cambria"/>
              </a:defRPr>
            </a:pPr>
            <a:r>
              <a:t>Provides</a:t>
            </a:r>
            <a:r>
              <a:rPr spc="-95"/>
              <a:t> </a:t>
            </a:r>
            <a:r>
              <a:rPr spc="-40"/>
              <a:t>insights</a:t>
            </a:r>
            <a:r>
              <a:rPr spc="-95"/>
              <a:t> </a:t>
            </a:r>
            <a:r>
              <a:rPr spc="-30"/>
              <a:t>into</a:t>
            </a:r>
            <a:r>
              <a:rPr spc="-90"/>
              <a:t> </a:t>
            </a:r>
            <a:r>
              <a:rPr spc="-110"/>
              <a:t>system</a:t>
            </a:r>
            <a:r>
              <a:rPr spc="-95"/>
              <a:t> </a:t>
            </a:r>
            <a:r>
              <a:rPr spc="-10"/>
              <a:t>usage.</a:t>
            </a:r>
          </a:p>
        </p:txBody>
      </p:sp>
      <p:sp>
        <p:nvSpPr>
          <p:cNvPr id="184" name="object 8"/>
          <p:cNvSpPr txBox="1"/>
          <p:nvPr/>
        </p:nvSpPr>
        <p:spPr>
          <a:xfrm>
            <a:off x="1344243" y="1597076"/>
            <a:ext cx="15546707" cy="1620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8415" algn="ctr">
              <a:lnSpc>
                <a:spcPts val="3200"/>
              </a:lnSpc>
              <a:spcBef>
                <a:spcPts val="100"/>
              </a:spcBef>
              <a:defRPr spc="-100" sz="2700">
                <a:latin typeface="Cambria"/>
                <a:ea typeface="Cambria"/>
                <a:cs typeface="Cambria"/>
                <a:sym typeface="Cambria"/>
              </a:defRPr>
            </a:pPr>
            <a:r>
              <a:t>User</a:t>
            </a:r>
            <a:r>
              <a:rPr spc="-75"/>
              <a:t> </a:t>
            </a:r>
            <a:r>
              <a:rPr spc="-55"/>
              <a:t>tracking</a:t>
            </a:r>
            <a:r>
              <a:rPr spc="-70"/>
              <a:t> </a:t>
            </a:r>
            <a:r>
              <a:rPr spc="-35"/>
              <a:t>is</a:t>
            </a:r>
            <a:r>
              <a:rPr spc="-70"/>
              <a:t> essential for</a:t>
            </a:r>
            <a:r>
              <a:rPr spc="-75"/>
              <a:t> </a:t>
            </a:r>
            <a:r>
              <a:rPr spc="-55"/>
              <a:t>monitoring</a:t>
            </a:r>
            <a:r>
              <a:rPr spc="-70"/>
              <a:t> </a:t>
            </a:r>
            <a:r>
              <a:rPr spc="-40"/>
              <a:t>and</a:t>
            </a:r>
            <a:r>
              <a:rPr spc="-70"/>
              <a:t> </a:t>
            </a:r>
            <a:r>
              <a:rPr spc="-40"/>
              <a:t>managing</a:t>
            </a:r>
            <a:r>
              <a:rPr spc="-70"/>
              <a:t> </a:t>
            </a:r>
            <a:r>
              <a:rPr spc="-50"/>
              <a:t>interactions</a:t>
            </a:r>
            <a:r>
              <a:rPr spc="-70"/>
              <a:t> within</a:t>
            </a:r>
            <a:r>
              <a:rPr spc="-75"/>
              <a:t> </a:t>
            </a:r>
            <a:r>
              <a:rPr spc="0"/>
              <a:t>a</a:t>
            </a:r>
            <a:r>
              <a:rPr spc="-70"/>
              <a:t> </a:t>
            </a:r>
            <a:r>
              <a:rPr spc="-75"/>
              <a:t>research</a:t>
            </a:r>
            <a:r>
              <a:rPr spc="-70"/>
              <a:t> </a:t>
            </a:r>
            <a:r>
              <a:rPr spc="-40"/>
              <a:t>and</a:t>
            </a:r>
            <a:r>
              <a:rPr spc="-70"/>
              <a:t> </a:t>
            </a:r>
            <a:r>
              <a:t>book</a:t>
            </a:r>
            <a:r>
              <a:rPr spc="-70"/>
              <a:t> </a:t>
            </a:r>
            <a:r>
              <a:rPr spc="-10"/>
              <a:t>collection </a:t>
            </a:r>
            <a:r>
              <a:rPr spc="-104"/>
              <a:t>system</a:t>
            </a:r>
            <a:r>
              <a:rPr spc="-80"/>
              <a:t> </a:t>
            </a:r>
            <a:r>
              <a:rPr spc="0"/>
              <a:t>in</a:t>
            </a:r>
            <a:r>
              <a:rPr spc="-75"/>
              <a:t> </a:t>
            </a:r>
            <a:r>
              <a:rPr spc="-60"/>
              <a:t>universities.</a:t>
            </a:r>
            <a:r>
              <a:rPr spc="-75"/>
              <a:t> </a:t>
            </a:r>
            <a:r>
              <a:rPr spc="-30"/>
              <a:t>It</a:t>
            </a:r>
            <a:r>
              <a:rPr spc="-75"/>
              <a:t> </a:t>
            </a:r>
            <a:r>
              <a:rPr spc="-55"/>
              <a:t>helps</a:t>
            </a:r>
            <a:r>
              <a:rPr spc="-75"/>
              <a:t> </a:t>
            </a:r>
            <a:r>
              <a:rPr spc="-80"/>
              <a:t>track user</a:t>
            </a:r>
            <a:r>
              <a:rPr spc="-75"/>
              <a:t> </a:t>
            </a:r>
            <a:r>
              <a:rPr spc="-55"/>
              <a:t>activities</a:t>
            </a:r>
            <a:r>
              <a:rPr spc="-75"/>
              <a:t> </a:t>
            </a:r>
            <a:r>
              <a:rPr spc="-40"/>
              <a:t>such</a:t>
            </a:r>
            <a:r>
              <a:rPr spc="-75"/>
              <a:t> </a:t>
            </a:r>
            <a:r>
              <a:rPr spc="-95"/>
              <a:t>as</a:t>
            </a:r>
            <a:r>
              <a:rPr spc="-75"/>
              <a:t> </a:t>
            </a:r>
            <a:r>
              <a:rPr spc="-30"/>
              <a:t>login</a:t>
            </a:r>
            <a:r>
              <a:rPr spc="-75"/>
              <a:t> </a:t>
            </a:r>
            <a:r>
              <a:rPr spc="-60"/>
              <a:t>history,</a:t>
            </a:r>
            <a:r>
              <a:rPr spc="-80"/>
              <a:t> </a:t>
            </a:r>
            <a:r>
              <a:rPr spc="-75"/>
              <a:t>research </a:t>
            </a:r>
            <a:r>
              <a:rPr spc="-70"/>
              <a:t>paper</a:t>
            </a:r>
            <a:r>
              <a:rPr spc="-75"/>
              <a:t> </a:t>
            </a:r>
            <a:r>
              <a:rPr spc="-50"/>
              <a:t>uploads,</a:t>
            </a:r>
            <a:r>
              <a:rPr spc="-75"/>
              <a:t> </a:t>
            </a:r>
            <a:r>
              <a:rPr spc="-20"/>
              <a:t>book </a:t>
            </a:r>
            <a:r>
              <a:rPr spc="-90"/>
              <a:t>borrowing,</a:t>
            </a:r>
            <a:r>
              <a:rPr spc="-60"/>
              <a:t> </a:t>
            </a:r>
            <a:r>
              <a:rPr spc="-45"/>
              <a:t>citation</a:t>
            </a:r>
            <a:r>
              <a:rPr spc="-55"/>
              <a:t> </a:t>
            </a:r>
            <a:r>
              <a:rPr spc="-70"/>
              <a:t>usage,</a:t>
            </a:r>
            <a:r>
              <a:rPr spc="-60"/>
              <a:t> </a:t>
            </a:r>
            <a:r>
              <a:rPr spc="-40"/>
              <a:t>and</a:t>
            </a:r>
            <a:r>
              <a:rPr spc="-55"/>
              <a:t> </a:t>
            </a:r>
            <a:r>
              <a:rPr spc="-80"/>
              <a:t>access</a:t>
            </a:r>
            <a:r>
              <a:rPr spc="-60"/>
              <a:t> </a:t>
            </a:r>
            <a:r>
              <a:rPr spc="-70"/>
              <a:t>permissions.</a:t>
            </a:r>
            <a:r>
              <a:rPr spc="-55"/>
              <a:t> Implementing </a:t>
            </a:r>
            <a:r>
              <a:rPr spc="-60"/>
              <a:t>role-</a:t>
            </a:r>
            <a:r>
              <a:rPr spc="-75"/>
              <a:t>based</a:t>
            </a:r>
            <a:r>
              <a:rPr spc="-60"/>
              <a:t> </a:t>
            </a:r>
            <a:r>
              <a:rPr spc="-80"/>
              <a:t>access</a:t>
            </a:r>
            <a:r>
              <a:rPr spc="-55"/>
              <a:t> </a:t>
            </a:r>
            <a:r>
              <a:rPr spc="-50"/>
              <a:t>control</a:t>
            </a:r>
            <a:r>
              <a:rPr spc="-60"/>
              <a:t> </a:t>
            </a:r>
            <a:r>
              <a:rPr spc="-80"/>
              <a:t>(RBAC)</a:t>
            </a:r>
            <a:r>
              <a:rPr spc="-55"/>
              <a:t> </a:t>
            </a:r>
            <a:r>
              <a:rPr spc="-85"/>
              <a:t>ensures</a:t>
            </a:r>
            <a:r>
              <a:rPr spc="-55"/>
              <a:t> </a:t>
            </a:r>
            <a:r>
              <a:rPr spc="-20"/>
              <a:t>that </a:t>
            </a:r>
            <a:r>
              <a:rPr spc="-65"/>
              <a:t>administrators,</a:t>
            </a:r>
            <a:r>
              <a:rPr spc="-60"/>
              <a:t> </a:t>
            </a:r>
            <a:r>
              <a:rPr spc="-85"/>
              <a:t>researchers,</a:t>
            </a:r>
            <a:r>
              <a:rPr spc="-60"/>
              <a:t> </a:t>
            </a:r>
            <a:r>
              <a:rPr spc="-40"/>
              <a:t>and</a:t>
            </a:r>
            <a:r>
              <a:rPr spc="-60"/>
              <a:t> </a:t>
            </a:r>
            <a:r>
              <a:rPr spc="-35"/>
              <a:t>librarians</a:t>
            </a:r>
            <a:r>
              <a:rPr spc="-55"/>
              <a:t> </a:t>
            </a:r>
            <a:r>
              <a:rPr spc="-75"/>
              <a:t>have</a:t>
            </a:r>
            <a:r>
              <a:rPr spc="-60"/>
              <a:t> </a:t>
            </a:r>
            <a:r>
              <a:rPr spc="-70"/>
              <a:t>appropriate</a:t>
            </a:r>
            <a:r>
              <a:rPr spc="-60"/>
              <a:t> privileges </a:t>
            </a:r>
            <a:r>
              <a:rPr spc="-70"/>
              <a:t>while</a:t>
            </a:r>
            <a:r>
              <a:rPr spc="-55"/>
              <a:t> </a:t>
            </a:r>
            <a:r>
              <a:rPr spc="-40"/>
              <a:t>maintaining</a:t>
            </a:r>
            <a:r>
              <a:rPr spc="-60"/>
              <a:t> </a:t>
            </a:r>
            <a:r>
              <a:rPr spc="-10"/>
              <a:t>security.</a:t>
            </a:r>
          </a:p>
        </p:txBody>
      </p:sp>
      <p:pic>
        <p:nvPicPr>
          <p:cNvPr id="185" name="object 9" descr="object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0707" y="3892543"/>
            <a:ext cx="10372726" cy="590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