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9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731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438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87763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095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3477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39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325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45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5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3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903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79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85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651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21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37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D5D8-D04D-47D6-B3F8-ECDBCE6A100A}" type="datetimeFigureOut">
              <a:rPr lang="en-IN" smtClean="0"/>
              <a:pPr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D96BFD-6704-41D8-A8F5-B4FCF35A33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100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F8DEF-6854-99A2-398A-82EA7F9DB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F0FE81-5F6A-6456-6871-BE727A356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BURLE SUDHARANI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5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F3D48-CA3F-B411-105C-ED94528E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F178DC-C602-E6BE-4AF1-040CA5EC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 Button: Initiates the keylogger.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Stops the keylogger.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0416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F6AEC-40E5-7A66-D470-A6E1AD14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A0E7F-75EA-2E20-73FE-7CA5623B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keylogger that captures keystrokes and records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project demonstrated the capability to effectively capture and log keystrokes in real-time.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keylogger, making it accessible and easy to use.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Emphasized the ethical use of keyloggers and the importance of implementing security measures to protect against malicious use.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1997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62046-D06F-AD10-64FF-94D082A5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94" y="1674828"/>
            <a:ext cx="8596668" cy="2586087"/>
          </a:xfrm>
        </p:spPr>
        <p:txBody>
          <a:bodyPr>
            <a:noAutofit/>
          </a:bodyPr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IN" sz="8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8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BURLE SUDHARANI</a:t>
            </a:r>
            <a:b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38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5DD53-4B87-162D-6154-A8B01E0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AND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0C00A-BEA3-CFAC-4AD8-4048087C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Mitigating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Kelogging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75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30529-0111-1C3E-5BB9-283BF226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2ED80-95F2-B74A-3875-BC8EE207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26222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BA001-F955-B4A9-E485-59B27210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8F46DF-1B74-1264-E73E-46A52110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336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C95BDE-B586-BF5E-CA35-406514CB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67610C-947C-FCDD-EB9B-15BEE5A7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and ethical implications, security measures, and best practices.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388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AC4A1-FC08-5870-6051-844FF986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7C5CBC-09B1-16EF-0698-1D542B72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2279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2EA00-788F-8AC7-8968-D86F5957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PROPOSITIONS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499D7-C898-59AE-C6E4-BACB2C0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Virtual Keyboard to type passwords and sensitive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6731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867E2-92AB-2F4C-2FD9-44F8D1CA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ECE583-2022-D1ED-D375-F586F94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80687" cy="3880773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 and maintenance.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13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A39E8-1C77-792C-8109-31BED077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B5671-CF57-5504-A781-DB9BEEC1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19"/>
            <a:ext cx="8596668" cy="4382244"/>
          </a:xfrm>
        </p:spPr>
        <p:txBody>
          <a:bodyPr>
            <a:normAutofit fontScale="62500" lnSpcReduction="20000"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Press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on_press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pressed keys.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press events to a list and updates the JSON log file.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Release Handling: Function: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on_release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released keys.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release events to a list, updates the JSON log file, and 	accumulates keys for the text log.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Logging: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6882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381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FINAL PROJECT</vt:lpstr>
      <vt:lpstr>KEY LOGGER AND SECURITY</vt:lpstr>
      <vt:lpstr>AGENDA</vt:lpstr>
      <vt:lpstr>PROBLEM STATEMENT</vt:lpstr>
      <vt:lpstr>PROJECT OVERVIEW</vt:lpstr>
      <vt:lpstr>WHO ARE THE END USERS</vt:lpstr>
      <vt:lpstr>SOLUTION AND ITS PROPOSITIONS</vt:lpstr>
      <vt:lpstr>MODELLING</vt:lpstr>
      <vt:lpstr>MODELLING</vt:lpstr>
      <vt:lpstr>MODELLING</vt:lpstr>
      <vt:lpstr>RESULTS</vt:lpstr>
      <vt:lpstr>THANK YOU BURLE SUDHARANI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Prashanti P</dc:creator>
  <cp:lastModifiedBy>Viswanadh</cp:lastModifiedBy>
  <cp:revision>2</cp:revision>
  <dcterms:created xsi:type="dcterms:W3CDTF">2024-06-18T15:40:38Z</dcterms:created>
  <dcterms:modified xsi:type="dcterms:W3CDTF">2024-06-28T14:48:10Z</dcterms:modified>
</cp:coreProperties>
</file>