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8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92" r:id="rId14"/>
    <p:sldId id="278" r:id="rId15"/>
    <p:sldId id="279" r:id="rId16"/>
    <p:sldId id="280" r:id="rId17"/>
    <p:sldId id="281" r:id="rId18"/>
    <p:sldId id="282" r:id="rId19"/>
    <p:sldId id="293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C6AB7-9862-4A28-BF69-85948B681A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D113041-9F89-4385-882C-FFD8936EF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443 NSDC Training Partners</a:t>
          </a:r>
        </a:p>
      </dgm:t>
    </dgm:pt>
    <dgm:pt modelId="{5166534E-D580-4303-9998-B7DF058D0A5F}" type="parTrans" cxnId="{B96D23BD-5194-417B-BCEB-7430075B95BD}">
      <dgm:prSet/>
      <dgm:spPr/>
      <dgm:t>
        <a:bodyPr/>
        <a:lstStyle/>
        <a:p>
          <a:endParaRPr lang="en-US"/>
        </a:p>
      </dgm:t>
    </dgm:pt>
    <dgm:pt modelId="{62EFF8AC-04C5-4735-8056-91493853BB0F}" type="sibTrans" cxnId="{B96D23BD-5194-417B-BCEB-7430075B95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DF425D-449F-40FC-9FE6-7057BDBEF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8503 Training Centres</a:t>
          </a:r>
        </a:p>
      </dgm:t>
    </dgm:pt>
    <dgm:pt modelId="{BA713895-E911-4EB4-B33A-09FD8D8CDE63}" type="parTrans" cxnId="{0745A208-A420-4D5C-A1E1-1690DEE813A8}">
      <dgm:prSet/>
      <dgm:spPr/>
      <dgm:t>
        <a:bodyPr/>
        <a:lstStyle/>
        <a:p>
          <a:endParaRPr lang="en-US"/>
        </a:p>
      </dgm:t>
    </dgm:pt>
    <dgm:pt modelId="{90656A84-C814-461C-BE77-59B6A841BA33}" type="sibTrans" cxnId="{0745A208-A420-4D5C-A1E1-1690DEE813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32A853-F190-4BD2-BDCF-6FCC4CD11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1870+ Job Roles</a:t>
          </a:r>
        </a:p>
      </dgm:t>
    </dgm:pt>
    <dgm:pt modelId="{FA71665F-A126-4EE7-9247-0625FDC30806}" type="parTrans" cxnId="{DEB792BA-F1C2-4624-9912-AD27567943A4}">
      <dgm:prSet/>
      <dgm:spPr/>
      <dgm:t>
        <a:bodyPr/>
        <a:lstStyle/>
        <a:p>
          <a:endParaRPr lang="en-US"/>
        </a:p>
      </dgm:t>
    </dgm:pt>
    <dgm:pt modelId="{EA0A9240-2DAC-46D6-B19A-366E2302A279}" type="sibTrans" cxnId="{DEB792BA-F1C2-4624-9912-AD27567943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7B5A90-D521-4DCE-8433-1E955C982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38 Sector skills Councils</a:t>
          </a:r>
        </a:p>
      </dgm:t>
    </dgm:pt>
    <dgm:pt modelId="{A6C46CD1-3E6B-49FE-9C9E-83E2D9DD80F5}" type="parTrans" cxnId="{E4EF9FFE-1F5B-494D-9D20-9AB178C3C985}">
      <dgm:prSet/>
      <dgm:spPr/>
      <dgm:t>
        <a:bodyPr/>
        <a:lstStyle/>
        <a:p>
          <a:endParaRPr lang="en-US"/>
        </a:p>
      </dgm:t>
    </dgm:pt>
    <dgm:pt modelId="{B2A00E63-D7F9-4092-99CC-12C5D4A9852B}" type="sibTrans" cxnId="{E4EF9FFE-1F5B-494D-9D20-9AB178C3C9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31BDC-F349-4742-8CB8-64AD7AF75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29+6 Presence</a:t>
          </a:r>
        </a:p>
      </dgm:t>
    </dgm:pt>
    <dgm:pt modelId="{0F5F3889-A5C7-4C70-B13A-BE7C62CF92C0}" type="parTrans" cxnId="{77941218-E750-4649-A363-1B3586DD9F67}">
      <dgm:prSet/>
      <dgm:spPr/>
      <dgm:t>
        <a:bodyPr/>
        <a:lstStyle/>
        <a:p>
          <a:endParaRPr lang="en-US"/>
        </a:p>
      </dgm:t>
    </dgm:pt>
    <dgm:pt modelId="{DD5D7103-B87C-4B73-B29B-81CBE9AFD336}" type="sibTrans" cxnId="{77941218-E750-4649-A363-1B3586DD9F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77C6EA-94E3-4A4F-AFB9-585FAC4685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49.10 Lakhs Placed</a:t>
          </a:r>
        </a:p>
      </dgm:t>
    </dgm:pt>
    <dgm:pt modelId="{D06CBB8D-4758-4F0C-AA54-9CF31D29FC93}" type="parTrans" cxnId="{793457AA-46D0-4E7D-B1BB-C4A517B7F572}">
      <dgm:prSet/>
      <dgm:spPr/>
      <dgm:t>
        <a:bodyPr/>
        <a:lstStyle/>
        <a:p>
          <a:endParaRPr lang="en-US"/>
        </a:p>
      </dgm:t>
    </dgm:pt>
    <dgm:pt modelId="{D517C555-B8E9-4C73-B784-B5B14AA3FE3F}" type="sibTrans" cxnId="{793457AA-46D0-4E7D-B1BB-C4A517B7F5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132003-5E0A-439D-9A16-F880973F98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99.56 Lakhs Trained</a:t>
          </a:r>
        </a:p>
      </dgm:t>
    </dgm:pt>
    <dgm:pt modelId="{56B5B4A1-2D40-4F09-8ABF-0847A3BC0741}" type="parTrans" cxnId="{7AA4884A-AE4E-49BE-A8CC-99E887FD9F19}">
      <dgm:prSet/>
      <dgm:spPr/>
      <dgm:t>
        <a:bodyPr/>
        <a:lstStyle/>
        <a:p>
          <a:endParaRPr lang="en-US"/>
        </a:p>
      </dgm:t>
    </dgm:pt>
    <dgm:pt modelId="{EDBFE488-7D8B-44DD-9E1C-DA6449178C1C}" type="sibTrans" cxnId="{7AA4884A-AE4E-49BE-A8CC-99E887FD9F19}">
      <dgm:prSet/>
      <dgm:spPr/>
      <dgm:t>
        <a:bodyPr/>
        <a:lstStyle/>
        <a:p>
          <a:endParaRPr lang="en-US"/>
        </a:p>
      </dgm:t>
    </dgm:pt>
    <dgm:pt modelId="{10807C9C-208A-49F6-A4BE-84B825138BFE}" type="pres">
      <dgm:prSet presAssocID="{18EC6AB7-9862-4A28-BF69-85948B681AA7}" presName="root" presStyleCnt="0">
        <dgm:presLayoutVars>
          <dgm:dir/>
          <dgm:resizeHandles val="exact"/>
        </dgm:presLayoutVars>
      </dgm:prSet>
      <dgm:spPr/>
    </dgm:pt>
    <dgm:pt modelId="{5027888E-3A10-4FCF-ACD9-88AB7A9A464F}" type="pres">
      <dgm:prSet presAssocID="{4D113041-9F89-4385-882C-FFD8936EFA5E}" presName="compNode" presStyleCnt="0"/>
      <dgm:spPr/>
    </dgm:pt>
    <dgm:pt modelId="{6AFA13A0-35F3-4E76-B858-F9A5D67944B8}" type="pres">
      <dgm:prSet presAssocID="{4D113041-9F89-4385-882C-FFD8936EFA5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7BD0CC5-3D00-4C54-83EE-7741D6E0285F}" type="pres">
      <dgm:prSet presAssocID="{4D113041-9F89-4385-882C-FFD8936EFA5E}" presName="spaceRect" presStyleCnt="0"/>
      <dgm:spPr/>
    </dgm:pt>
    <dgm:pt modelId="{703AA964-6831-4625-BF78-E1F0487C7533}" type="pres">
      <dgm:prSet presAssocID="{4D113041-9F89-4385-882C-FFD8936EFA5E}" presName="textRect" presStyleLbl="revTx" presStyleIdx="0" presStyleCnt="7">
        <dgm:presLayoutVars>
          <dgm:chMax val="1"/>
          <dgm:chPref val="1"/>
        </dgm:presLayoutVars>
      </dgm:prSet>
      <dgm:spPr/>
    </dgm:pt>
    <dgm:pt modelId="{D320608F-FC31-4629-B0BD-A5CD8ACEF55B}" type="pres">
      <dgm:prSet presAssocID="{62EFF8AC-04C5-4735-8056-91493853BB0F}" presName="sibTrans" presStyleCnt="0"/>
      <dgm:spPr/>
    </dgm:pt>
    <dgm:pt modelId="{63353374-F8CA-44DF-9DC8-71900C8F7D8D}" type="pres">
      <dgm:prSet presAssocID="{F7DF425D-449F-40FC-9FE6-7057BDBEF0EF}" presName="compNode" presStyleCnt="0"/>
      <dgm:spPr/>
    </dgm:pt>
    <dgm:pt modelId="{5C608EBB-4581-4335-B1FC-2F33B0F52E2C}" type="pres">
      <dgm:prSet presAssocID="{F7DF425D-449F-40FC-9FE6-7057BDBEF0E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789BC72-116A-4C65-91E4-5A6928F640CE}" type="pres">
      <dgm:prSet presAssocID="{F7DF425D-449F-40FC-9FE6-7057BDBEF0EF}" presName="spaceRect" presStyleCnt="0"/>
      <dgm:spPr/>
    </dgm:pt>
    <dgm:pt modelId="{50F75869-1653-42C2-AB4D-2415C4F77466}" type="pres">
      <dgm:prSet presAssocID="{F7DF425D-449F-40FC-9FE6-7057BDBEF0EF}" presName="textRect" presStyleLbl="revTx" presStyleIdx="1" presStyleCnt="7">
        <dgm:presLayoutVars>
          <dgm:chMax val="1"/>
          <dgm:chPref val="1"/>
        </dgm:presLayoutVars>
      </dgm:prSet>
      <dgm:spPr/>
    </dgm:pt>
    <dgm:pt modelId="{192CF492-511C-45C5-88F2-9141D4EE3AB7}" type="pres">
      <dgm:prSet presAssocID="{90656A84-C814-461C-BE77-59B6A841BA33}" presName="sibTrans" presStyleCnt="0"/>
      <dgm:spPr/>
    </dgm:pt>
    <dgm:pt modelId="{58B2D06E-CEF1-4431-A075-3C082F959E28}" type="pres">
      <dgm:prSet presAssocID="{4E32A853-F190-4BD2-BDCF-6FCC4CD1165E}" presName="compNode" presStyleCnt="0"/>
      <dgm:spPr/>
    </dgm:pt>
    <dgm:pt modelId="{5DF5435A-635F-4766-ABB9-D3CD3B147D08}" type="pres">
      <dgm:prSet presAssocID="{4E32A853-F190-4BD2-BDCF-6FCC4CD1165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08B9B46-626F-42EC-8A84-79222B277927}" type="pres">
      <dgm:prSet presAssocID="{4E32A853-F190-4BD2-BDCF-6FCC4CD1165E}" presName="spaceRect" presStyleCnt="0"/>
      <dgm:spPr/>
    </dgm:pt>
    <dgm:pt modelId="{BFD382B9-0F27-4E50-A87E-0DF49B9D441A}" type="pres">
      <dgm:prSet presAssocID="{4E32A853-F190-4BD2-BDCF-6FCC4CD1165E}" presName="textRect" presStyleLbl="revTx" presStyleIdx="2" presStyleCnt="7">
        <dgm:presLayoutVars>
          <dgm:chMax val="1"/>
          <dgm:chPref val="1"/>
        </dgm:presLayoutVars>
      </dgm:prSet>
      <dgm:spPr/>
    </dgm:pt>
    <dgm:pt modelId="{B8F62FFB-AB37-424D-9595-220484141693}" type="pres">
      <dgm:prSet presAssocID="{EA0A9240-2DAC-46D6-B19A-366E2302A279}" presName="sibTrans" presStyleCnt="0"/>
      <dgm:spPr/>
    </dgm:pt>
    <dgm:pt modelId="{97BC7E55-B744-4E91-A107-F27534D740E8}" type="pres">
      <dgm:prSet presAssocID="{8F7B5A90-D521-4DCE-8433-1E955C9824FD}" presName="compNode" presStyleCnt="0"/>
      <dgm:spPr/>
    </dgm:pt>
    <dgm:pt modelId="{C85614E4-3DC2-46FC-9B4A-B2F3822AF5A1}" type="pres">
      <dgm:prSet presAssocID="{8F7B5A90-D521-4DCE-8433-1E955C9824F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8A8E-7806-44F3-AE66-12ADC8DAF7C8}" type="pres">
      <dgm:prSet presAssocID="{8F7B5A90-D521-4DCE-8433-1E955C9824FD}" presName="spaceRect" presStyleCnt="0"/>
      <dgm:spPr/>
    </dgm:pt>
    <dgm:pt modelId="{8A474827-8E77-421D-897A-4358AC27697E}" type="pres">
      <dgm:prSet presAssocID="{8F7B5A90-D521-4DCE-8433-1E955C9824FD}" presName="textRect" presStyleLbl="revTx" presStyleIdx="3" presStyleCnt="7">
        <dgm:presLayoutVars>
          <dgm:chMax val="1"/>
          <dgm:chPref val="1"/>
        </dgm:presLayoutVars>
      </dgm:prSet>
      <dgm:spPr/>
    </dgm:pt>
    <dgm:pt modelId="{DFCCEF58-7BF9-45AD-AF30-4EE306E1AF14}" type="pres">
      <dgm:prSet presAssocID="{B2A00E63-D7F9-4092-99CC-12C5D4A9852B}" presName="sibTrans" presStyleCnt="0"/>
      <dgm:spPr/>
    </dgm:pt>
    <dgm:pt modelId="{0007B26F-EFD3-495C-AB36-B07A0903534D}" type="pres">
      <dgm:prSet presAssocID="{CA431BDC-F349-4742-8CB8-64AD7AF75EBC}" presName="compNode" presStyleCnt="0"/>
      <dgm:spPr/>
    </dgm:pt>
    <dgm:pt modelId="{05DDA6D6-85F4-4556-AC82-F50406807137}" type="pres">
      <dgm:prSet presAssocID="{CA431BDC-F349-4742-8CB8-64AD7AF75EB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628C3960-D736-4440-B357-C33B1BEE2543}" type="pres">
      <dgm:prSet presAssocID="{CA431BDC-F349-4742-8CB8-64AD7AF75EBC}" presName="spaceRect" presStyleCnt="0"/>
      <dgm:spPr/>
    </dgm:pt>
    <dgm:pt modelId="{36C4BF72-82DB-430E-BCE7-E0CAB55C1B56}" type="pres">
      <dgm:prSet presAssocID="{CA431BDC-F349-4742-8CB8-64AD7AF75EBC}" presName="textRect" presStyleLbl="revTx" presStyleIdx="4" presStyleCnt="7">
        <dgm:presLayoutVars>
          <dgm:chMax val="1"/>
          <dgm:chPref val="1"/>
        </dgm:presLayoutVars>
      </dgm:prSet>
      <dgm:spPr/>
    </dgm:pt>
    <dgm:pt modelId="{C52DB980-7F7B-42A8-9440-063CD43DCB13}" type="pres">
      <dgm:prSet presAssocID="{DD5D7103-B87C-4B73-B29B-81CBE9AFD336}" presName="sibTrans" presStyleCnt="0"/>
      <dgm:spPr/>
    </dgm:pt>
    <dgm:pt modelId="{C81FA8AB-70AE-41D5-9E4A-93883E74984D}" type="pres">
      <dgm:prSet presAssocID="{6B77C6EA-94E3-4A4F-AFB9-585FAC468531}" presName="compNode" presStyleCnt="0"/>
      <dgm:spPr/>
    </dgm:pt>
    <dgm:pt modelId="{CDEF9DAF-D2A3-4744-963A-06943ED56B02}" type="pres">
      <dgm:prSet presAssocID="{6B77C6EA-94E3-4A4F-AFB9-585FAC46853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1D9D34C0-A44D-487E-BB22-CFE47936F958}" type="pres">
      <dgm:prSet presAssocID="{6B77C6EA-94E3-4A4F-AFB9-585FAC468531}" presName="spaceRect" presStyleCnt="0"/>
      <dgm:spPr/>
    </dgm:pt>
    <dgm:pt modelId="{66A059CC-529A-46DE-B515-22626944567C}" type="pres">
      <dgm:prSet presAssocID="{6B77C6EA-94E3-4A4F-AFB9-585FAC468531}" presName="textRect" presStyleLbl="revTx" presStyleIdx="5" presStyleCnt="7">
        <dgm:presLayoutVars>
          <dgm:chMax val="1"/>
          <dgm:chPref val="1"/>
        </dgm:presLayoutVars>
      </dgm:prSet>
      <dgm:spPr/>
    </dgm:pt>
    <dgm:pt modelId="{E6524983-C7FF-4BD4-A52D-E52708601B8C}" type="pres">
      <dgm:prSet presAssocID="{D517C555-B8E9-4C73-B784-B5B14AA3FE3F}" presName="sibTrans" presStyleCnt="0"/>
      <dgm:spPr/>
    </dgm:pt>
    <dgm:pt modelId="{87ACC038-4C6F-49FD-BFA5-C103980B8D61}" type="pres">
      <dgm:prSet presAssocID="{DA132003-5E0A-439D-9A16-F880973F98FF}" presName="compNode" presStyleCnt="0"/>
      <dgm:spPr/>
    </dgm:pt>
    <dgm:pt modelId="{FB9D88E5-DDE0-42EE-A2F0-567E1F887F59}" type="pres">
      <dgm:prSet presAssocID="{DA132003-5E0A-439D-9A16-F880973F98F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4239EB94-1B18-43EE-8A21-483536088129}" type="pres">
      <dgm:prSet presAssocID="{DA132003-5E0A-439D-9A16-F880973F98FF}" presName="spaceRect" presStyleCnt="0"/>
      <dgm:spPr/>
    </dgm:pt>
    <dgm:pt modelId="{21EB83A2-525C-4DFE-8810-5A98CBE74EEF}" type="pres">
      <dgm:prSet presAssocID="{DA132003-5E0A-439D-9A16-F880973F98F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745A208-A420-4D5C-A1E1-1690DEE813A8}" srcId="{18EC6AB7-9862-4A28-BF69-85948B681AA7}" destId="{F7DF425D-449F-40FC-9FE6-7057BDBEF0EF}" srcOrd="1" destOrd="0" parTransId="{BA713895-E911-4EB4-B33A-09FD8D8CDE63}" sibTransId="{90656A84-C814-461C-BE77-59B6A841BA33}"/>
    <dgm:cxn modelId="{77941218-E750-4649-A363-1B3586DD9F67}" srcId="{18EC6AB7-9862-4A28-BF69-85948B681AA7}" destId="{CA431BDC-F349-4742-8CB8-64AD7AF75EBC}" srcOrd="4" destOrd="0" parTransId="{0F5F3889-A5C7-4C70-B13A-BE7C62CF92C0}" sibTransId="{DD5D7103-B87C-4B73-B29B-81CBE9AFD336}"/>
    <dgm:cxn modelId="{AB28D019-DF0C-4D99-872B-A6F745C63D66}" type="presOf" srcId="{4E32A853-F190-4BD2-BDCF-6FCC4CD1165E}" destId="{BFD382B9-0F27-4E50-A87E-0DF49B9D441A}" srcOrd="0" destOrd="0" presId="urn:microsoft.com/office/officeart/2018/2/layout/IconLabelList"/>
    <dgm:cxn modelId="{7AA4884A-AE4E-49BE-A8CC-99E887FD9F19}" srcId="{18EC6AB7-9862-4A28-BF69-85948B681AA7}" destId="{DA132003-5E0A-439D-9A16-F880973F98FF}" srcOrd="6" destOrd="0" parTransId="{56B5B4A1-2D40-4F09-8ABF-0847A3BC0741}" sibTransId="{EDBFE488-7D8B-44DD-9E1C-DA6449178C1C}"/>
    <dgm:cxn modelId="{2AEDB84A-B349-4F76-92C2-6EE1BD18847E}" type="presOf" srcId="{18EC6AB7-9862-4A28-BF69-85948B681AA7}" destId="{10807C9C-208A-49F6-A4BE-84B825138BFE}" srcOrd="0" destOrd="0" presId="urn:microsoft.com/office/officeart/2018/2/layout/IconLabelList"/>
    <dgm:cxn modelId="{37F1B84D-6666-4C12-BD99-323CCD466CDD}" type="presOf" srcId="{4D113041-9F89-4385-882C-FFD8936EFA5E}" destId="{703AA964-6831-4625-BF78-E1F0487C7533}" srcOrd="0" destOrd="0" presId="urn:microsoft.com/office/officeart/2018/2/layout/IconLabelList"/>
    <dgm:cxn modelId="{399D634E-835C-41EB-877C-57840E8268B5}" type="presOf" srcId="{6B77C6EA-94E3-4A4F-AFB9-585FAC468531}" destId="{66A059CC-529A-46DE-B515-22626944567C}" srcOrd="0" destOrd="0" presId="urn:microsoft.com/office/officeart/2018/2/layout/IconLabelList"/>
    <dgm:cxn modelId="{2A25DB76-732F-4285-B708-2E3624ABC28C}" type="presOf" srcId="{8F7B5A90-D521-4DCE-8433-1E955C9824FD}" destId="{8A474827-8E77-421D-897A-4358AC27697E}" srcOrd="0" destOrd="0" presId="urn:microsoft.com/office/officeart/2018/2/layout/IconLabelList"/>
    <dgm:cxn modelId="{DD03F6A7-FCFB-42F7-8DFA-716F434E8FA3}" type="presOf" srcId="{CA431BDC-F349-4742-8CB8-64AD7AF75EBC}" destId="{36C4BF72-82DB-430E-BCE7-E0CAB55C1B56}" srcOrd="0" destOrd="0" presId="urn:microsoft.com/office/officeart/2018/2/layout/IconLabelList"/>
    <dgm:cxn modelId="{793457AA-46D0-4E7D-B1BB-C4A517B7F572}" srcId="{18EC6AB7-9862-4A28-BF69-85948B681AA7}" destId="{6B77C6EA-94E3-4A4F-AFB9-585FAC468531}" srcOrd="5" destOrd="0" parTransId="{D06CBB8D-4758-4F0C-AA54-9CF31D29FC93}" sibTransId="{D517C555-B8E9-4C73-B784-B5B14AA3FE3F}"/>
    <dgm:cxn modelId="{DEB792BA-F1C2-4624-9912-AD27567943A4}" srcId="{18EC6AB7-9862-4A28-BF69-85948B681AA7}" destId="{4E32A853-F190-4BD2-BDCF-6FCC4CD1165E}" srcOrd="2" destOrd="0" parTransId="{FA71665F-A126-4EE7-9247-0625FDC30806}" sibTransId="{EA0A9240-2DAC-46D6-B19A-366E2302A279}"/>
    <dgm:cxn modelId="{B96D23BD-5194-417B-BCEB-7430075B95BD}" srcId="{18EC6AB7-9862-4A28-BF69-85948B681AA7}" destId="{4D113041-9F89-4385-882C-FFD8936EFA5E}" srcOrd="0" destOrd="0" parTransId="{5166534E-D580-4303-9998-B7DF058D0A5F}" sibTransId="{62EFF8AC-04C5-4735-8056-91493853BB0F}"/>
    <dgm:cxn modelId="{B7FE14D0-3D5E-4DFB-94C6-2BBBEB9551EF}" type="presOf" srcId="{DA132003-5E0A-439D-9A16-F880973F98FF}" destId="{21EB83A2-525C-4DFE-8810-5A98CBE74EEF}" srcOrd="0" destOrd="0" presId="urn:microsoft.com/office/officeart/2018/2/layout/IconLabelList"/>
    <dgm:cxn modelId="{03375BFB-72E0-401A-81C5-3D23F22190A2}" type="presOf" srcId="{F7DF425D-449F-40FC-9FE6-7057BDBEF0EF}" destId="{50F75869-1653-42C2-AB4D-2415C4F77466}" srcOrd="0" destOrd="0" presId="urn:microsoft.com/office/officeart/2018/2/layout/IconLabelList"/>
    <dgm:cxn modelId="{E4EF9FFE-1F5B-494D-9D20-9AB178C3C985}" srcId="{18EC6AB7-9862-4A28-BF69-85948B681AA7}" destId="{8F7B5A90-D521-4DCE-8433-1E955C9824FD}" srcOrd="3" destOrd="0" parTransId="{A6C46CD1-3E6B-49FE-9C9E-83E2D9DD80F5}" sibTransId="{B2A00E63-D7F9-4092-99CC-12C5D4A9852B}"/>
    <dgm:cxn modelId="{60A203A1-D2C5-48AD-AB2B-F2861CEDA5D8}" type="presParOf" srcId="{10807C9C-208A-49F6-A4BE-84B825138BFE}" destId="{5027888E-3A10-4FCF-ACD9-88AB7A9A464F}" srcOrd="0" destOrd="0" presId="urn:microsoft.com/office/officeart/2018/2/layout/IconLabelList"/>
    <dgm:cxn modelId="{828CC9CA-287A-41A2-A2F0-BA9AA514BD26}" type="presParOf" srcId="{5027888E-3A10-4FCF-ACD9-88AB7A9A464F}" destId="{6AFA13A0-35F3-4E76-B858-F9A5D67944B8}" srcOrd="0" destOrd="0" presId="urn:microsoft.com/office/officeart/2018/2/layout/IconLabelList"/>
    <dgm:cxn modelId="{4AD387A6-ABDC-4E69-B05E-2AE4B34CB7EB}" type="presParOf" srcId="{5027888E-3A10-4FCF-ACD9-88AB7A9A464F}" destId="{D7BD0CC5-3D00-4C54-83EE-7741D6E0285F}" srcOrd="1" destOrd="0" presId="urn:microsoft.com/office/officeart/2018/2/layout/IconLabelList"/>
    <dgm:cxn modelId="{A9624303-1470-4A05-BC2E-CB751EF14BD2}" type="presParOf" srcId="{5027888E-3A10-4FCF-ACD9-88AB7A9A464F}" destId="{703AA964-6831-4625-BF78-E1F0487C7533}" srcOrd="2" destOrd="0" presId="urn:microsoft.com/office/officeart/2018/2/layout/IconLabelList"/>
    <dgm:cxn modelId="{D633CE63-5B0D-4ACB-800D-805445C0DC4A}" type="presParOf" srcId="{10807C9C-208A-49F6-A4BE-84B825138BFE}" destId="{D320608F-FC31-4629-B0BD-A5CD8ACEF55B}" srcOrd="1" destOrd="0" presId="urn:microsoft.com/office/officeart/2018/2/layout/IconLabelList"/>
    <dgm:cxn modelId="{1A8BC7F4-0040-42BA-A658-AD6EF0E6F959}" type="presParOf" srcId="{10807C9C-208A-49F6-A4BE-84B825138BFE}" destId="{63353374-F8CA-44DF-9DC8-71900C8F7D8D}" srcOrd="2" destOrd="0" presId="urn:microsoft.com/office/officeart/2018/2/layout/IconLabelList"/>
    <dgm:cxn modelId="{A637E996-F8A8-40AB-9DB3-5843D3CDDB4B}" type="presParOf" srcId="{63353374-F8CA-44DF-9DC8-71900C8F7D8D}" destId="{5C608EBB-4581-4335-B1FC-2F33B0F52E2C}" srcOrd="0" destOrd="0" presId="urn:microsoft.com/office/officeart/2018/2/layout/IconLabelList"/>
    <dgm:cxn modelId="{4703745D-642C-434E-B669-EEF771A81E02}" type="presParOf" srcId="{63353374-F8CA-44DF-9DC8-71900C8F7D8D}" destId="{7789BC72-116A-4C65-91E4-5A6928F640CE}" srcOrd="1" destOrd="0" presId="urn:microsoft.com/office/officeart/2018/2/layout/IconLabelList"/>
    <dgm:cxn modelId="{EA4A4474-B108-40C5-BD45-B3BB226BF8CD}" type="presParOf" srcId="{63353374-F8CA-44DF-9DC8-71900C8F7D8D}" destId="{50F75869-1653-42C2-AB4D-2415C4F77466}" srcOrd="2" destOrd="0" presId="urn:microsoft.com/office/officeart/2018/2/layout/IconLabelList"/>
    <dgm:cxn modelId="{A600116E-4D5C-4103-AE9D-24C3853B0A63}" type="presParOf" srcId="{10807C9C-208A-49F6-A4BE-84B825138BFE}" destId="{192CF492-511C-45C5-88F2-9141D4EE3AB7}" srcOrd="3" destOrd="0" presId="urn:microsoft.com/office/officeart/2018/2/layout/IconLabelList"/>
    <dgm:cxn modelId="{9C5F85ED-D695-40CF-B80B-231A88F095F2}" type="presParOf" srcId="{10807C9C-208A-49F6-A4BE-84B825138BFE}" destId="{58B2D06E-CEF1-4431-A075-3C082F959E28}" srcOrd="4" destOrd="0" presId="urn:microsoft.com/office/officeart/2018/2/layout/IconLabelList"/>
    <dgm:cxn modelId="{EDF8D884-026F-41B5-AF0E-F52E93DD30F7}" type="presParOf" srcId="{58B2D06E-CEF1-4431-A075-3C082F959E28}" destId="{5DF5435A-635F-4766-ABB9-D3CD3B147D08}" srcOrd="0" destOrd="0" presId="urn:microsoft.com/office/officeart/2018/2/layout/IconLabelList"/>
    <dgm:cxn modelId="{70DB04C0-B1F7-4180-934E-11113A397DAB}" type="presParOf" srcId="{58B2D06E-CEF1-4431-A075-3C082F959E28}" destId="{208B9B46-626F-42EC-8A84-79222B277927}" srcOrd="1" destOrd="0" presId="urn:microsoft.com/office/officeart/2018/2/layout/IconLabelList"/>
    <dgm:cxn modelId="{2762364D-26BA-4348-B9A0-F21EA5A392FF}" type="presParOf" srcId="{58B2D06E-CEF1-4431-A075-3C082F959E28}" destId="{BFD382B9-0F27-4E50-A87E-0DF49B9D441A}" srcOrd="2" destOrd="0" presId="urn:microsoft.com/office/officeart/2018/2/layout/IconLabelList"/>
    <dgm:cxn modelId="{3E31AE92-5EC0-47B3-9EEB-AFAB2BCB7101}" type="presParOf" srcId="{10807C9C-208A-49F6-A4BE-84B825138BFE}" destId="{B8F62FFB-AB37-424D-9595-220484141693}" srcOrd="5" destOrd="0" presId="urn:microsoft.com/office/officeart/2018/2/layout/IconLabelList"/>
    <dgm:cxn modelId="{9A1AE85E-3D08-44F0-BD4D-F93091051826}" type="presParOf" srcId="{10807C9C-208A-49F6-A4BE-84B825138BFE}" destId="{97BC7E55-B744-4E91-A107-F27534D740E8}" srcOrd="6" destOrd="0" presId="urn:microsoft.com/office/officeart/2018/2/layout/IconLabelList"/>
    <dgm:cxn modelId="{88811C1A-2B37-4D06-99DB-70530BD0625F}" type="presParOf" srcId="{97BC7E55-B744-4E91-A107-F27534D740E8}" destId="{C85614E4-3DC2-46FC-9B4A-B2F3822AF5A1}" srcOrd="0" destOrd="0" presId="urn:microsoft.com/office/officeart/2018/2/layout/IconLabelList"/>
    <dgm:cxn modelId="{E12AEAC1-8CB8-4EAA-9815-C2D7B133F122}" type="presParOf" srcId="{97BC7E55-B744-4E91-A107-F27534D740E8}" destId="{9D238A8E-7806-44F3-AE66-12ADC8DAF7C8}" srcOrd="1" destOrd="0" presId="urn:microsoft.com/office/officeart/2018/2/layout/IconLabelList"/>
    <dgm:cxn modelId="{571D228D-1F12-4EA9-999C-AB04A80F2393}" type="presParOf" srcId="{97BC7E55-B744-4E91-A107-F27534D740E8}" destId="{8A474827-8E77-421D-897A-4358AC27697E}" srcOrd="2" destOrd="0" presId="urn:microsoft.com/office/officeart/2018/2/layout/IconLabelList"/>
    <dgm:cxn modelId="{FAC8C8CA-2EDD-4E09-BDC2-6AF495113EB7}" type="presParOf" srcId="{10807C9C-208A-49F6-A4BE-84B825138BFE}" destId="{DFCCEF58-7BF9-45AD-AF30-4EE306E1AF14}" srcOrd="7" destOrd="0" presId="urn:microsoft.com/office/officeart/2018/2/layout/IconLabelList"/>
    <dgm:cxn modelId="{75B7883A-F226-493B-AF32-F0A64FE7C234}" type="presParOf" srcId="{10807C9C-208A-49F6-A4BE-84B825138BFE}" destId="{0007B26F-EFD3-495C-AB36-B07A0903534D}" srcOrd="8" destOrd="0" presId="urn:microsoft.com/office/officeart/2018/2/layout/IconLabelList"/>
    <dgm:cxn modelId="{A9606354-DD8E-46DB-9178-C715C251E756}" type="presParOf" srcId="{0007B26F-EFD3-495C-AB36-B07A0903534D}" destId="{05DDA6D6-85F4-4556-AC82-F50406807137}" srcOrd="0" destOrd="0" presId="urn:microsoft.com/office/officeart/2018/2/layout/IconLabelList"/>
    <dgm:cxn modelId="{FA9AC26F-64CD-4D63-89A4-521BC5770013}" type="presParOf" srcId="{0007B26F-EFD3-495C-AB36-B07A0903534D}" destId="{628C3960-D736-4440-B357-C33B1BEE2543}" srcOrd="1" destOrd="0" presId="urn:microsoft.com/office/officeart/2018/2/layout/IconLabelList"/>
    <dgm:cxn modelId="{0E5F839C-8303-46AC-9ED8-D305815643F4}" type="presParOf" srcId="{0007B26F-EFD3-495C-AB36-B07A0903534D}" destId="{36C4BF72-82DB-430E-BCE7-E0CAB55C1B56}" srcOrd="2" destOrd="0" presId="urn:microsoft.com/office/officeart/2018/2/layout/IconLabelList"/>
    <dgm:cxn modelId="{4B649A28-7372-4572-965C-428C45CFCC9A}" type="presParOf" srcId="{10807C9C-208A-49F6-A4BE-84B825138BFE}" destId="{C52DB980-7F7B-42A8-9440-063CD43DCB13}" srcOrd="9" destOrd="0" presId="urn:microsoft.com/office/officeart/2018/2/layout/IconLabelList"/>
    <dgm:cxn modelId="{E892067F-776D-41CD-B456-0FE4998D3E5D}" type="presParOf" srcId="{10807C9C-208A-49F6-A4BE-84B825138BFE}" destId="{C81FA8AB-70AE-41D5-9E4A-93883E74984D}" srcOrd="10" destOrd="0" presId="urn:microsoft.com/office/officeart/2018/2/layout/IconLabelList"/>
    <dgm:cxn modelId="{7E679F12-4297-4C6C-96DB-6A828BA594C3}" type="presParOf" srcId="{C81FA8AB-70AE-41D5-9E4A-93883E74984D}" destId="{CDEF9DAF-D2A3-4744-963A-06943ED56B02}" srcOrd="0" destOrd="0" presId="urn:microsoft.com/office/officeart/2018/2/layout/IconLabelList"/>
    <dgm:cxn modelId="{E7EAF8E0-1E32-4E4E-9215-036C33CE5C0B}" type="presParOf" srcId="{C81FA8AB-70AE-41D5-9E4A-93883E74984D}" destId="{1D9D34C0-A44D-487E-BB22-CFE47936F958}" srcOrd="1" destOrd="0" presId="urn:microsoft.com/office/officeart/2018/2/layout/IconLabelList"/>
    <dgm:cxn modelId="{87FA9A01-E43C-4CFE-8352-C37BCBCD320B}" type="presParOf" srcId="{C81FA8AB-70AE-41D5-9E4A-93883E74984D}" destId="{66A059CC-529A-46DE-B515-22626944567C}" srcOrd="2" destOrd="0" presId="urn:microsoft.com/office/officeart/2018/2/layout/IconLabelList"/>
    <dgm:cxn modelId="{2943A386-3CFF-4B4C-BB46-D1E821B67797}" type="presParOf" srcId="{10807C9C-208A-49F6-A4BE-84B825138BFE}" destId="{E6524983-C7FF-4BD4-A52D-E52708601B8C}" srcOrd="11" destOrd="0" presId="urn:microsoft.com/office/officeart/2018/2/layout/IconLabelList"/>
    <dgm:cxn modelId="{AE107F7D-8419-492E-8D7C-2CCEDDA9E89E}" type="presParOf" srcId="{10807C9C-208A-49F6-A4BE-84B825138BFE}" destId="{87ACC038-4C6F-49FD-BFA5-C103980B8D61}" srcOrd="12" destOrd="0" presId="urn:microsoft.com/office/officeart/2018/2/layout/IconLabelList"/>
    <dgm:cxn modelId="{D62BCE53-89F2-44C1-9EA2-51C85359736A}" type="presParOf" srcId="{87ACC038-4C6F-49FD-BFA5-C103980B8D61}" destId="{FB9D88E5-DDE0-42EE-A2F0-567E1F887F59}" srcOrd="0" destOrd="0" presId="urn:microsoft.com/office/officeart/2018/2/layout/IconLabelList"/>
    <dgm:cxn modelId="{38D41CE0-848B-48C7-A211-2C787F6108EF}" type="presParOf" srcId="{87ACC038-4C6F-49FD-BFA5-C103980B8D61}" destId="{4239EB94-1B18-43EE-8A21-483536088129}" srcOrd="1" destOrd="0" presId="urn:microsoft.com/office/officeart/2018/2/layout/IconLabelList"/>
    <dgm:cxn modelId="{FB009055-524B-4885-92D0-2BB9A57DB351}" type="presParOf" srcId="{87ACC038-4C6F-49FD-BFA5-C103980B8D61}" destId="{21EB83A2-525C-4DFE-8810-5A98CBE74E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68474-0DE0-439F-8304-49F7E3CCF4A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7ECA6D-7EE1-46A8-8F53-F073421635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Vision</a:t>
          </a:r>
        </a:p>
      </dgm:t>
    </dgm:pt>
    <dgm:pt modelId="{EE636C72-7922-466F-BA64-EAA3DA6C4B3C}" type="parTrans" cxnId="{A5AE1141-EE8C-4690-A6F4-9D338A3556C4}">
      <dgm:prSet/>
      <dgm:spPr/>
      <dgm:t>
        <a:bodyPr/>
        <a:lstStyle/>
        <a:p>
          <a:endParaRPr lang="en-US"/>
        </a:p>
      </dgm:t>
    </dgm:pt>
    <dgm:pt modelId="{4513EB5F-B221-49EE-82C5-3A9887BFA104}" type="sibTrans" cxnId="{A5AE1141-EE8C-4690-A6F4-9D338A3556C4}">
      <dgm:prSet/>
      <dgm:spPr/>
      <dgm:t>
        <a:bodyPr/>
        <a:lstStyle/>
        <a:p>
          <a:endParaRPr lang="en-US"/>
        </a:p>
      </dgm:t>
    </dgm:pt>
    <dgm:pt modelId="{E9AF92F4-EE68-4E38-BCE8-A0A6CB5C14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To fulfil the growing need in India for skilled manpower across sectors and narrow the existing gap between the demand and supply of skills.</a:t>
          </a:r>
          <a:endParaRPr lang="en-US" sz="1400" dirty="0"/>
        </a:p>
      </dgm:t>
    </dgm:pt>
    <dgm:pt modelId="{86B6C98C-845B-4E5B-B997-3F7E31E66160}" type="parTrans" cxnId="{7CAE5EC0-64A9-4109-AE00-08F896BAB813}">
      <dgm:prSet/>
      <dgm:spPr/>
      <dgm:t>
        <a:bodyPr/>
        <a:lstStyle/>
        <a:p>
          <a:endParaRPr lang="en-US"/>
        </a:p>
      </dgm:t>
    </dgm:pt>
    <dgm:pt modelId="{F4DB92D0-EFB8-48EC-8E26-4503582496A4}" type="sibTrans" cxnId="{7CAE5EC0-64A9-4109-AE00-08F896BAB813}">
      <dgm:prSet/>
      <dgm:spPr/>
      <dgm:t>
        <a:bodyPr/>
        <a:lstStyle/>
        <a:p>
          <a:endParaRPr lang="en-US"/>
        </a:p>
      </dgm:t>
    </dgm:pt>
    <dgm:pt modelId="{BCD09796-EB74-405B-BC22-56C9BC1015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Mission</a:t>
          </a:r>
          <a:endParaRPr lang="en-US" dirty="0"/>
        </a:p>
      </dgm:t>
    </dgm:pt>
    <dgm:pt modelId="{E1C5A9CF-AD6C-4652-B1A8-7F1B10A7E135}" type="parTrans" cxnId="{67A80FF0-F873-448B-AAC0-8498A8C27239}">
      <dgm:prSet/>
      <dgm:spPr/>
      <dgm:t>
        <a:bodyPr/>
        <a:lstStyle/>
        <a:p>
          <a:endParaRPr lang="en-US"/>
        </a:p>
      </dgm:t>
    </dgm:pt>
    <dgm:pt modelId="{98C286E8-EA99-4666-AD79-C9D5C0AC43FB}" type="sibTrans" cxnId="{67A80FF0-F873-448B-AAC0-8498A8C27239}">
      <dgm:prSet/>
      <dgm:spPr/>
      <dgm:t>
        <a:bodyPr/>
        <a:lstStyle/>
        <a:p>
          <a:endParaRPr lang="en-US"/>
        </a:p>
      </dgm:t>
    </dgm:pt>
    <dgm:pt modelId="{27C87153-C9EE-4B4E-AA90-87F347AF2F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Upgrade skills to international standards through significant industry involvement and develop necessary frameworks for standards, curriculum and quality assurance.</a:t>
          </a:r>
          <a:endParaRPr lang="en-US" sz="1400" dirty="0"/>
        </a:p>
      </dgm:t>
    </dgm:pt>
    <dgm:pt modelId="{E9B03484-FD3E-48BB-916D-E004D1488893}" type="parTrans" cxnId="{4E44BF51-444E-473A-B528-647A21BA7B0A}">
      <dgm:prSet/>
      <dgm:spPr/>
      <dgm:t>
        <a:bodyPr/>
        <a:lstStyle/>
        <a:p>
          <a:endParaRPr lang="en-US"/>
        </a:p>
      </dgm:t>
    </dgm:pt>
    <dgm:pt modelId="{4040EFF1-1261-4D3C-925A-086C0BE70CD2}" type="sibTrans" cxnId="{4E44BF51-444E-473A-B528-647A21BA7B0A}">
      <dgm:prSet/>
      <dgm:spPr/>
      <dgm:t>
        <a:bodyPr/>
        <a:lstStyle/>
        <a:p>
          <a:endParaRPr lang="en-US"/>
        </a:p>
      </dgm:t>
    </dgm:pt>
    <dgm:pt modelId="{46717C6D-9026-43F3-9D92-3A2F952D02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Enhance, support and coordinate private sector initiatives for skill development through appropriate Public-Private Partnership ( PPP ) models; strive for significant operational and financial involvement from private sector.</a:t>
          </a:r>
          <a:endParaRPr lang="en-US" sz="1400" dirty="0"/>
        </a:p>
      </dgm:t>
    </dgm:pt>
    <dgm:pt modelId="{B6DAC8FF-DDC3-4684-96C8-D37EA91E4C7D}" type="parTrans" cxnId="{B7787C11-8999-4DB1-BF30-23225C09E18B}">
      <dgm:prSet/>
      <dgm:spPr/>
      <dgm:t>
        <a:bodyPr/>
        <a:lstStyle/>
        <a:p>
          <a:endParaRPr lang="en-US"/>
        </a:p>
      </dgm:t>
    </dgm:pt>
    <dgm:pt modelId="{8D51EC76-F8DB-4CC4-95DF-E6EF6F2AA1A3}" type="sibTrans" cxnId="{B7787C11-8999-4DB1-BF30-23225C09E18B}">
      <dgm:prSet/>
      <dgm:spPr/>
      <dgm:t>
        <a:bodyPr/>
        <a:lstStyle/>
        <a:p>
          <a:endParaRPr lang="en-US"/>
        </a:p>
      </dgm:t>
    </dgm:pt>
    <dgm:pt modelId="{01706ECB-7E0C-474D-BDDB-19936F66F0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Play the role of a ‘market-maker’ by bringing funds, particularly in sectors where market mechanisms are ineffective or missing.</a:t>
          </a:r>
          <a:endParaRPr lang="en-US" sz="1400" dirty="0"/>
        </a:p>
      </dgm:t>
    </dgm:pt>
    <dgm:pt modelId="{A25E1019-9BEA-408A-B399-8CB7806AD584}" type="parTrans" cxnId="{8BAD2F11-FC7C-4660-98BA-C92E59EEEEA4}">
      <dgm:prSet/>
      <dgm:spPr/>
      <dgm:t>
        <a:bodyPr/>
        <a:lstStyle/>
        <a:p>
          <a:endParaRPr lang="en-US"/>
        </a:p>
      </dgm:t>
    </dgm:pt>
    <dgm:pt modelId="{B5917CD2-7055-4CB8-A48E-EF9F6EE0652E}" type="sibTrans" cxnId="{8BAD2F11-FC7C-4660-98BA-C92E59EEEEA4}">
      <dgm:prSet/>
      <dgm:spPr/>
      <dgm:t>
        <a:bodyPr/>
        <a:lstStyle/>
        <a:p>
          <a:endParaRPr lang="en-US"/>
        </a:p>
      </dgm:t>
    </dgm:pt>
    <dgm:pt modelId="{419856A3-83B3-47E8-AFEF-4ADC16DE41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Prioritize initiatives that can have a multiplier or catalytic effect as opposed to one-off impact.</a:t>
          </a:r>
          <a:endParaRPr lang="en-US" sz="1400" dirty="0"/>
        </a:p>
      </dgm:t>
    </dgm:pt>
    <dgm:pt modelId="{482E2200-55E1-4065-9930-C49F4C60469F}" type="parTrans" cxnId="{8CF810E2-ABC0-4F20-ABDF-BB9249E2A82F}">
      <dgm:prSet/>
      <dgm:spPr/>
      <dgm:t>
        <a:bodyPr/>
        <a:lstStyle/>
        <a:p>
          <a:endParaRPr lang="en-US"/>
        </a:p>
      </dgm:t>
    </dgm:pt>
    <dgm:pt modelId="{72CFD988-D907-4E67-9711-9571C10475F7}" type="sibTrans" cxnId="{8CF810E2-ABC0-4F20-ABDF-BB9249E2A82F}">
      <dgm:prSet/>
      <dgm:spPr/>
      <dgm:t>
        <a:bodyPr/>
        <a:lstStyle/>
        <a:p>
          <a:endParaRPr lang="en-US"/>
        </a:p>
      </dgm:t>
    </dgm:pt>
    <dgm:pt modelId="{FCC620E3-FB39-40E0-99A3-5BE6A71A67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</a:t>
          </a:r>
        </a:p>
      </dgm:t>
    </dgm:pt>
    <dgm:pt modelId="{0CBA0444-010B-43EC-8559-015FEEFD066C}" type="parTrans" cxnId="{CF9FB97B-192E-4BAE-BFFF-0A31ED0C1BBC}">
      <dgm:prSet/>
      <dgm:spPr/>
      <dgm:t>
        <a:bodyPr/>
        <a:lstStyle/>
        <a:p>
          <a:endParaRPr lang="en-US"/>
        </a:p>
      </dgm:t>
    </dgm:pt>
    <dgm:pt modelId="{8D267744-C57E-4E62-A0C3-E8629C26415F}" type="sibTrans" cxnId="{CF9FB97B-192E-4BAE-BFFF-0A31ED0C1BBC}">
      <dgm:prSet/>
      <dgm:spPr/>
      <dgm:t>
        <a:bodyPr/>
        <a:lstStyle/>
        <a:p>
          <a:endParaRPr lang="en-US"/>
        </a:p>
      </dgm:t>
    </dgm:pt>
    <dgm:pt modelId="{A10468E3-80BE-4AB5-9B90-3B7E05B5D4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To contribute significantly to the overall target of skilling up of people in India, mainly by fostering private sector initiatives in skill development programmes and to provide funding. </a:t>
          </a:r>
          <a:endParaRPr lang="en-US" sz="1400" dirty="0"/>
        </a:p>
      </dgm:t>
    </dgm:pt>
    <dgm:pt modelId="{07983110-05EA-4D3F-8BD7-65CF3D0A3A92}" type="parTrans" cxnId="{FF01EA2E-7D86-49B5-A4C8-5CC5D8C4ECF0}">
      <dgm:prSet/>
      <dgm:spPr/>
      <dgm:t>
        <a:bodyPr/>
        <a:lstStyle/>
        <a:p>
          <a:endParaRPr lang="en-US"/>
        </a:p>
      </dgm:t>
    </dgm:pt>
    <dgm:pt modelId="{32EA438E-417F-4705-B010-ACEB8A56C4AF}" type="sibTrans" cxnId="{FF01EA2E-7D86-49B5-A4C8-5CC5D8C4ECF0}">
      <dgm:prSet/>
      <dgm:spPr/>
      <dgm:t>
        <a:bodyPr/>
        <a:lstStyle/>
        <a:p>
          <a:endParaRPr lang="en-US"/>
        </a:p>
      </dgm:t>
    </dgm:pt>
    <dgm:pt modelId="{0CC2566D-515C-40F2-A690-D02710203331}" type="pres">
      <dgm:prSet presAssocID="{E6768474-0DE0-439F-8304-49F7E3CCF4A4}" presName="root" presStyleCnt="0">
        <dgm:presLayoutVars>
          <dgm:dir/>
          <dgm:resizeHandles val="exact"/>
        </dgm:presLayoutVars>
      </dgm:prSet>
      <dgm:spPr/>
    </dgm:pt>
    <dgm:pt modelId="{835D1F2D-6162-4139-AE88-14BCA52C899B}" type="pres">
      <dgm:prSet presAssocID="{AB7ECA6D-7EE1-46A8-8F53-F0734216356A}" presName="compNode" presStyleCnt="0"/>
      <dgm:spPr/>
    </dgm:pt>
    <dgm:pt modelId="{D451E2B4-C3D6-4BF7-9CDC-74897B25D5AD}" type="pres">
      <dgm:prSet presAssocID="{AB7ECA6D-7EE1-46A8-8F53-F073421635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EC3B0B3-3C1A-4315-B8E8-11635E095CF1}" type="pres">
      <dgm:prSet presAssocID="{AB7ECA6D-7EE1-46A8-8F53-F0734216356A}" presName="iconSpace" presStyleCnt="0"/>
      <dgm:spPr/>
    </dgm:pt>
    <dgm:pt modelId="{81D93659-34C2-4DFC-9C10-AAC5D4C50B9E}" type="pres">
      <dgm:prSet presAssocID="{AB7ECA6D-7EE1-46A8-8F53-F0734216356A}" presName="parTx" presStyleLbl="revTx" presStyleIdx="0" presStyleCnt="6">
        <dgm:presLayoutVars>
          <dgm:chMax val="0"/>
          <dgm:chPref val="0"/>
        </dgm:presLayoutVars>
      </dgm:prSet>
      <dgm:spPr/>
    </dgm:pt>
    <dgm:pt modelId="{7913299E-9C72-4244-BC92-F7103C56C793}" type="pres">
      <dgm:prSet presAssocID="{AB7ECA6D-7EE1-46A8-8F53-F0734216356A}" presName="txSpace" presStyleCnt="0"/>
      <dgm:spPr/>
    </dgm:pt>
    <dgm:pt modelId="{5F0A5449-CD81-43C2-8244-3B5F785A0398}" type="pres">
      <dgm:prSet presAssocID="{AB7ECA6D-7EE1-46A8-8F53-F0734216356A}" presName="desTx" presStyleLbl="revTx" presStyleIdx="1" presStyleCnt="6">
        <dgm:presLayoutVars/>
      </dgm:prSet>
      <dgm:spPr/>
    </dgm:pt>
    <dgm:pt modelId="{E415DACE-9D8C-4138-88EF-1109FAD1CB01}" type="pres">
      <dgm:prSet presAssocID="{4513EB5F-B221-49EE-82C5-3A9887BFA104}" presName="sibTrans" presStyleCnt="0"/>
      <dgm:spPr/>
    </dgm:pt>
    <dgm:pt modelId="{07DE481D-4627-435B-99EA-166E90CF1EF9}" type="pres">
      <dgm:prSet presAssocID="{BCD09796-EB74-405B-BC22-56C9BC1015EA}" presName="compNode" presStyleCnt="0"/>
      <dgm:spPr/>
    </dgm:pt>
    <dgm:pt modelId="{DE64B5CA-0FB0-4C6B-BCC7-D4BA6B509099}" type="pres">
      <dgm:prSet presAssocID="{BCD09796-EB74-405B-BC22-56C9BC1015EA}" presName="iconRect" presStyleLbl="node1" presStyleIdx="1" presStyleCnt="3" custLinFactNeighborY="3648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8346055-31D3-4272-9745-8E4C6AF9614F}" type="pres">
      <dgm:prSet presAssocID="{BCD09796-EB74-405B-BC22-56C9BC1015EA}" presName="iconSpace" presStyleCnt="0"/>
      <dgm:spPr/>
    </dgm:pt>
    <dgm:pt modelId="{6878C858-7D0B-4703-A398-007B37FE324F}" type="pres">
      <dgm:prSet presAssocID="{BCD09796-EB74-405B-BC22-56C9BC1015EA}" presName="parTx" presStyleLbl="revTx" presStyleIdx="2" presStyleCnt="6" custScaleX="102151" custScaleY="109857" custLinFactNeighborY="95769">
        <dgm:presLayoutVars>
          <dgm:chMax val="0"/>
          <dgm:chPref val="0"/>
        </dgm:presLayoutVars>
      </dgm:prSet>
      <dgm:spPr/>
    </dgm:pt>
    <dgm:pt modelId="{B55A77A2-9623-4BEC-AAE3-9EF4DF137FA3}" type="pres">
      <dgm:prSet presAssocID="{BCD09796-EB74-405B-BC22-56C9BC1015EA}" presName="txSpace" presStyleCnt="0"/>
      <dgm:spPr/>
    </dgm:pt>
    <dgm:pt modelId="{52AD3A23-2955-414A-81BE-CD185E2E804C}" type="pres">
      <dgm:prSet presAssocID="{BCD09796-EB74-405B-BC22-56C9BC1015EA}" presName="desTx" presStyleLbl="revTx" presStyleIdx="3" presStyleCnt="6" custScaleX="186079" custScaleY="146287" custLinFactNeighborY="56027">
        <dgm:presLayoutVars/>
      </dgm:prSet>
      <dgm:spPr/>
    </dgm:pt>
    <dgm:pt modelId="{88EA8540-54AF-4627-B6A3-2853211A5FF8}" type="pres">
      <dgm:prSet presAssocID="{98C286E8-EA99-4666-AD79-C9D5C0AC43FB}" presName="sibTrans" presStyleCnt="0"/>
      <dgm:spPr/>
    </dgm:pt>
    <dgm:pt modelId="{9C8B0104-232F-499E-8893-E904F56CE6A2}" type="pres">
      <dgm:prSet presAssocID="{FCC620E3-FB39-40E0-99A3-5BE6A71A679B}" presName="compNode" presStyleCnt="0"/>
      <dgm:spPr/>
    </dgm:pt>
    <dgm:pt modelId="{28954A64-5B14-428B-9025-E055A642D27B}" type="pres">
      <dgm:prSet presAssocID="{FCC620E3-FB39-40E0-99A3-5BE6A71A67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2F9A43F-B2F0-42DA-BA4D-FDC212ABE028}" type="pres">
      <dgm:prSet presAssocID="{FCC620E3-FB39-40E0-99A3-5BE6A71A679B}" presName="iconSpace" presStyleCnt="0"/>
      <dgm:spPr/>
    </dgm:pt>
    <dgm:pt modelId="{D11DBA92-1C68-42D5-85E2-F7A5A85A498B}" type="pres">
      <dgm:prSet presAssocID="{FCC620E3-FB39-40E0-99A3-5BE6A71A679B}" presName="parTx" presStyleLbl="revTx" presStyleIdx="4" presStyleCnt="6">
        <dgm:presLayoutVars>
          <dgm:chMax val="0"/>
          <dgm:chPref val="0"/>
        </dgm:presLayoutVars>
      </dgm:prSet>
      <dgm:spPr/>
    </dgm:pt>
    <dgm:pt modelId="{5E6486EC-BBB1-408A-9EDD-49F9D1919C25}" type="pres">
      <dgm:prSet presAssocID="{FCC620E3-FB39-40E0-99A3-5BE6A71A679B}" presName="txSpace" presStyleCnt="0"/>
      <dgm:spPr/>
    </dgm:pt>
    <dgm:pt modelId="{FC708FE7-EA97-41BA-978D-0ACEC5F9BEC0}" type="pres">
      <dgm:prSet presAssocID="{FCC620E3-FB39-40E0-99A3-5BE6A71A679B}" presName="desTx" presStyleLbl="revTx" presStyleIdx="5" presStyleCnt="6">
        <dgm:presLayoutVars/>
      </dgm:prSet>
      <dgm:spPr/>
    </dgm:pt>
  </dgm:ptLst>
  <dgm:cxnLst>
    <dgm:cxn modelId="{49ECD703-CC76-476E-868A-B09FE6EE981E}" type="presOf" srcId="{46717C6D-9026-43F3-9D92-3A2F952D02A8}" destId="{52AD3A23-2955-414A-81BE-CD185E2E804C}" srcOrd="0" destOrd="1" presId="urn:microsoft.com/office/officeart/2018/2/layout/IconLabelDescriptionList"/>
    <dgm:cxn modelId="{8BAD2F11-FC7C-4660-98BA-C92E59EEEEA4}" srcId="{BCD09796-EB74-405B-BC22-56C9BC1015EA}" destId="{01706ECB-7E0C-474D-BDDB-19936F66F0E3}" srcOrd="2" destOrd="0" parTransId="{A25E1019-9BEA-408A-B399-8CB7806AD584}" sibTransId="{B5917CD2-7055-4CB8-A48E-EF9F6EE0652E}"/>
    <dgm:cxn modelId="{B7787C11-8999-4DB1-BF30-23225C09E18B}" srcId="{BCD09796-EB74-405B-BC22-56C9BC1015EA}" destId="{46717C6D-9026-43F3-9D92-3A2F952D02A8}" srcOrd="1" destOrd="0" parTransId="{B6DAC8FF-DDC3-4684-96C8-D37EA91E4C7D}" sibTransId="{8D51EC76-F8DB-4CC4-95DF-E6EF6F2AA1A3}"/>
    <dgm:cxn modelId="{FF01EA2E-7D86-49B5-A4C8-5CC5D8C4ECF0}" srcId="{FCC620E3-FB39-40E0-99A3-5BE6A71A679B}" destId="{A10468E3-80BE-4AB5-9B90-3B7E05B5D4EA}" srcOrd="0" destOrd="0" parTransId="{07983110-05EA-4D3F-8BD7-65CF3D0A3A92}" sibTransId="{32EA438E-417F-4705-B010-ACEB8A56C4AF}"/>
    <dgm:cxn modelId="{A5AE1141-EE8C-4690-A6F4-9D338A3556C4}" srcId="{E6768474-0DE0-439F-8304-49F7E3CCF4A4}" destId="{AB7ECA6D-7EE1-46A8-8F53-F0734216356A}" srcOrd="0" destOrd="0" parTransId="{EE636C72-7922-466F-BA64-EAA3DA6C4B3C}" sibTransId="{4513EB5F-B221-49EE-82C5-3A9887BFA104}"/>
    <dgm:cxn modelId="{6E1F8D64-D899-4835-8A31-46221751911D}" type="presOf" srcId="{BCD09796-EB74-405B-BC22-56C9BC1015EA}" destId="{6878C858-7D0B-4703-A398-007B37FE324F}" srcOrd="0" destOrd="0" presId="urn:microsoft.com/office/officeart/2018/2/layout/IconLabelDescriptionList"/>
    <dgm:cxn modelId="{B66A7145-52E2-43A3-8831-48595EC69AC6}" type="presOf" srcId="{01706ECB-7E0C-474D-BDDB-19936F66F0E3}" destId="{52AD3A23-2955-414A-81BE-CD185E2E804C}" srcOrd="0" destOrd="2" presId="urn:microsoft.com/office/officeart/2018/2/layout/IconLabelDescriptionList"/>
    <dgm:cxn modelId="{4E44BF51-444E-473A-B528-647A21BA7B0A}" srcId="{BCD09796-EB74-405B-BC22-56C9BC1015EA}" destId="{27C87153-C9EE-4B4E-AA90-87F347AF2FAD}" srcOrd="0" destOrd="0" parTransId="{E9B03484-FD3E-48BB-916D-E004D1488893}" sibTransId="{4040EFF1-1261-4D3C-925A-086C0BE70CD2}"/>
    <dgm:cxn modelId="{8D327477-1B04-42E4-9CC3-1D2EA001E92A}" type="presOf" srcId="{A10468E3-80BE-4AB5-9B90-3B7E05B5D4EA}" destId="{FC708FE7-EA97-41BA-978D-0ACEC5F9BEC0}" srcOrd="0" destOrd="0" presId="urn:microsoft.com/office/officeart/2018/2/layout/IconLabelDescriptionList"/>
    <dgm:cxn modelId="{CF9FB97B-192E-4BAE-BFFF-0A31ED0C1BBC}" srcId="{E6768474-0DE0-439F-8304-49F7E3CCF4A4}" destId="{FCC620E3-FB39-40E0-99A3-5BE6A71A679B}" srcOrd="2" destOrd="0" parTransId="{0CBA0444-010B-43EC-8559-015FEEFD066C}" sibTransId="{8D267744-C57E-4E62-A0C3-E8629C26415F}"/>
    <dgm:cxn modelId="{CB203884-1A79-40F7-8FE7-C3A51E8EB965}" type="presOf" srcId="{AB7ECA6D-7EE1-46A8-8F53-F0734216356A}" destId="{81D93659-34C2-4DFC-9C10-AAC5D4C50B9E}" srcOrd="0" destOrd="0" presId="urn:microsoft.com/office/officeart/2018/2/layout/IconLabelDescriptionList"/>
    <dgm:cxn modelId="{EA3BB2A6-03E5-4CE5-BC56-7941A3D64346}" type="presOf" srcId="{27C87153-C9EE-4B4E-AA90-87F347AF2FAD}" destId="{52AD3A23-2955-414A-81BE-CD185E2E804C}" srcOrd="0" destOrd="0" presId="urn:microsoft.com/office/officeart/2018/2/layout/IconLabelDescriptionList"/>
    <dgm:cxn modelId="{DC8671AA-0511-4402-A7CD-B8AAE077F9DE}" type="presOf" srcId="{FCC620E3-FB39-40E0-99A3-5BE6A71A679B}" destId="{D11DBA92-1C68-42D5-85E2-F7A5A85A498B}" srcOrd="0" destOrd="0" presId="urn:microsoft.com/office/officeart/2018/2/layout/IconLabelDescriptionList"/>
    <dgm:cxn modelId="{BED446AE-7D09-464E-86ED-188B6FC4FE5C}" type="presOf" srcId="{E9AF92F4-EE68-4E38-BCE8-A0A6CB5C14CB}" destId="{5F0A5449-CD81-43C2-8244-3B5F785A0398}" srcOrd="0" destOrd="0" presId="urn:microsoft.com/office/officeart/2018/2/layout/IconLabelDescriptionList"/>
    <dgm:cxn modelId="{7CAE5EC0-64A9-4109-AE00-08F896BAB813}" srcId="{AB7ECA6D-7EE1-46A8-8F53-F0734216356A}" destId="{E9AF92F4-EE68-4E38-BCE8-A0A6CB5C14CB}" srcOrd="0" destOrd="0" parTransId="{86B6C98C-845B-4E5B-B997-3F7E31E66160}" sibTransId="{F4DB92D0-EFB8-48EC-8E26-4503582496A4}"/>
    <dgm:cxn modelId="{9055E2CE-1AFE-4F68-BC32-B9270D655932}" type="presOf" srcId="{419856A3-83B3-47E8-AFEF-4ADC16DE4168}" destId="{52AD3A23-2955-414A-81BE-CD185E2E804C}" srcOrd="0" destOrd="3" presId="urn:microsoft.com/office/officeart/2018/2/layout/IconLabelDescriptionList"/>
    <dgm:cxn modelId="{8CF810E2-ABC0-4F20-ABDF-BB9249E2A82F}" srcId="{BCD09796-EB74-405B-BC22-56C9BC1015EA}" destId="{419856A3-83B3-47E8-AFEF-4ADC16DE4168}" srcOrd="3" destOrd="0" parTransId="{482E2200-55E1-4065-9930-C49F4C60469F}" sibTransId="{72CFD988-D907-4E67-9711-9571C10475F7}"/>
    <dgm:cxn modelId="{75147AE7-F4DC-4EC0-BFB0-F9D25E3B1A09}" type="presOf" srcId="{E6768474-0DE0-439F-8304-49F7E3CCF4A4}" destId="{0CC2566D-515C-40F2-A690-D02710203331}" srcOrd="0" destOrd="0" presId="urn:microsoft.com/office/officeart/2018/2/layout/IconLabelDescriptionList"/>
    <dgm:cxn modelId="{67A80FF0-F873-448B-AAC0-8498A8C27239}" srcId="{E6768474-0DE0-439F-8304-49F7E3CCF4A4}" destId="{BCD09796-EB74-405B-BC22-56C9BC1015EA}" srcOrd="1" destOrd="0" parTransId="{E1C5A9CF-AD6C-4652-B1A8-7F1B10A7E135}" sibTransId="{98C286E8-EA99-4666-AD79-C9D5C0AC43FB}"/>
    <dgm:cxn modelId="{E3128F29-6F7E-48A1-9370-5A6E5EF40728}" type="presParOf" srcId="{0CC2566D-515C-40F2-A690-D02710203331}" destId="{835D1F2D-6162-4139-AE88-14BCA52C899B}" srcOrd="0" destOrd="0" presId="urn:microsoft.com/office/officeart/2018/2/layout/IconLabelDescriptionList"/>
    <dgm:cxn modelId="{0E7EB859-42C3-47CF-91B8-01F32183E61B}" type="presParOf" srcId="{835D1F2D-6162-4139-AE88-14BCA52C899B}" destId="{D451E2B4-C3D6-4BF7-9CDC-74897B25D5AD}" srcOrd="0" destOrd="0" presId="urn:microsoft.com/office/officeart/2018/2/layout/IconLabelDescriptionList"/>
    <dgm:cxn modelId="{065065F0-FE09-49C4-AC75-4BD52DA2994C}" type="presParOf" srcId="{835D1F2D-6162-4139-AE88-14BCA52C899B}" destId="{6EC3B0B3-3C1A-4315-B8E8-11635E095CF1}" srcOrd="1" destOrd="0" presId="urn:microsoft.com/office/officeart/2018/2/layout/IconLabelDescriptionList"/>
    <dgm:cxn modelId="{211CFC16-6C5B-481B-86A6-DD5371B52FA5}" type="presParOf" srcId="{835D1F2D-6162-4139-AE88-14BCA52C899B}" destId="{81D93659-34C2-4DFC-9C10-AAC5D4C50B9E}" srcOrd="2" destOrd="0" presId="urn:microsoft.com/office/officeart/2018/2/layout/IconLabelDescriptionList"/>
    <dgm:cxn modelId="{05E5C2E0-C538-45C1-BAE0-BDA28D617392}" type="presParOf" srcId="{835D1F2D-6162-4139-AE88-14BCA52C899B}" destId="{7913299E-9C72-4244-BC92-F7103C56C793}" srcOrd="3" destOrd="0" presId="urn:microsoft.com/office/officeart/2018/2/layout/IconLabelDescriptionList"/>
    <dgm:cxn modelId="{F61F3983-160C-4A35-9ACF-D227B448DFFA}" type="presParOf" srcId="{835D1F2D-6162-4139-AE88-14BCA52C899B}" destId="{5F0A5449-CD81-43C2-8244-3B5F785A0398}" srcOrd="4" destOrd="0" presId="urn:microsoft.com/office/officeart/2018/2/layout/IconLabelDescriptionList"/>
    <dgm:cxn modelId="{F1C0BE10-8873-4DC9-9C3C-B3D571695758}" type="presParOf" srcId="{0CC2566D-515C-40F2-A690-D02710203331}" destId="{E415DACE-9D8C-4138-88EF-1109FAD1CB01}" srcOrd="1" destOrd="0" presId="urn:microsoft.com/office/officeart/2018/2/layout/IconLabelDescriptionList"/>
    <dgm:cxn modelId="{3ABCC926-988C-4201-AD7A-4DCEA697A311}" type="presParOf" srcId="{0CC2566D-515C-40F2-A690-D02710203331}" destId="{07DE481D-4627-435B-99EA-166E90CF1EF9}" srcOrd="2" destOrd="0" presId="urn:microsoft.com/office/officeart/2018/2/layout/IconLabelDescriptionList"/>
    <dgm:cxn modelId="{DA7F00B7-6EA5-4E56-9709-5454ADF52614}" type="presParOf" srcId="{07DE481D-4627-435B-99EA-166E90CF1EF9}" destId="{DE64B5CA-0FB0-4C6B-BCC7-D4BA6B509099}" srcOrd="0" destOrd="0" presId="urn:microsoft.com/office/officeart/2018/2/layout/IconLabelDescriptionList"/>
    <dgm:cxn modelId="{0CF83893-2DCE-4104-B1FA-875F6E38A513}" type="presParOf" srcId="{07DE481D-4627-435B-99EA-166E90CF1EF9}" destId="{58346055-31D3-4272-9745-8E4C6AF9614F}" srcOrd="1" destOrd="0" presId="urn:microsoft.com/office/officeart/2018/2/layout/IconLabelDescriptionList"/>
    <dgm:cxn modelId="{2CBAD525-DFB1-4D1E-AF9E-7B04EEE53CC2}" type="presParOf" srcId="{07DE481D-4627-435B-99EA-166E90CF1EF9}" destId="{6878C858-7D0B-4703-A398-007B37FE324F}" srcOrd="2" destOrd="0" presId="urn:microsoft.com/office/officeart/2018/2/layout/IconLabelDescriptionList"/>
    <dgm:cxn modelId="{0F433AD4-584D-4AAA-B8BE-BB06CE13450C}" type="presParOf" srcId="{07DE481D-4627-435B-99EA-166E90CF1EF9}" destId="{B55A77A2-9623-4BEC-AAE3-9EF4DF137FA3}" srcOrd="3" destOrd="0" presId="urn:microsoft.com/office/officeart/2018/2/layout/IconLabelDescriptionList"/>
    <dgm:cxn modelId="{31D9E344-CCE9-4C0E-B44C-41DC0A5EBB24}" type="presParOf" srcId="{07DE481D-4627-435B-99EA-166E90CF1EF9}" destId="{52AD3A23-2955-414A-81BE-CD185E2E804C}" srcOrd="4" destOrd="0" presId="urn:microsoft.com/office/officeart/2018/2/layout/IconLabelDescriptionList"/>
    <dgm:cxn modelId="{81FE8E20-6B8C-4880-82BE-DCAE54D5B972}" type="presParOf" srcId="{0CC2566D-515C-40F2-A690-D02710203331}" destId="{88EA8540-54AF-4627-B6A3-2853211A5FF8}" srcOrd="3" destOrd="0" presId="urn:microsoft.com/office/officeart/2018/2/layout/IconLabelDescriptionList"/>
    <dgm:cxn modelId="{68800CE9-AD0F-44A6-AF6E-760064E2EAFE}" type="presParOf" srcId="{0CC2566D-515C-40F2-A690-D02710203331}" destId="{9C8B0104-232F-499E-8893-E904F56CE6A2}" srcOrd="4" destOrd="0" presId="urn:microsoft.com/office/officeart/2018/2/layout/IconLabelDescriptionList"/>
    <dgm:cxn modelId="{63F30E1E-CF54-4636-84D2-2C72FA28009A}" type="presParOf" srcId="{9C8B0104-232F-499E-8893-E904F56CE6A2}" destId="{28954A64-5B14-428B-9025-E055A642D27B}" srcOrd="0" destOrd="0" presId="urn:microsoft.com/office/officeart/2018/2/layout/IconLabelDescriptionList"/>
    <dgm:cxn modelId="{C118754B-9487-41BA-9850-CF1D866E0EA1}" type="presParOf" srcId="{9C8B0104-232F-499E-8893-E904F56CE6A2}" destId="{22F9A43F-B2F0-42DA-BA4D-FDC212ABE028}" srcOrd="1" destOrd="0" presId="urn:microsoft.com/office/officeart/2018/2/layout/IconLabelDescriptionList"/>
    <dgm:cxn modelId="{9F018782-64BC-406D-8667-2024E71DC0EE}" type="presParOf" srcId="{9C8B0104-232F-499E-8893-E904F56CE6A2}" destId="{D11DBA92-1C68-42D5-85E2-F7A5A85A498B}" srcOrd="2" destOrd="0" presId="urn:microsoft.com/office/officeart/2018/2/layout/IconLabelDescriptionList"/>
    <dgm:cxn modelId="{C4AA231C-F053-49E6-925F-F040A39B2A92}" type="presParOf" srcId="{9C8B0104-232F-499E-8893-E904F56CE6A2}" destId="{5E6486EC-BBB1-408A-9EDD-49F9D1919C25}" srcOrd="3" destOrd="0" presId="urn:microsoft.com/office/officeart/2018/2/layout/IconLabelDescriptionList"/>
    <dgm:cxn modelId="{DC0CC8AD-168E-4131-A289-222E21CF6126}" type="presParOf" srcId="{9C8B0104-232F-499E-8893-E904F56CE6A2}" destId="{FC708FE7-EA97-41BA-978D-0ACEC5F9BEC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217E1-8142-44BC-90DA-611094894BE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88DEA83-3841-44B5-B934-C3186F572A28}">
      <dgm:prSet/>
      <dgm:spPr/>
      <dgm:t>
        <a:bodyPr/>
        <a:lstStyle/>
        <a:p>
          <a:r>
            <a:rPr lang="en-US" dirty="0"/>
            <a:t>R shiny dynamic Dashboard</a:t>
          </a:r>
        </a:p>
      </dgm:t>
    </dgm:pt>
    <dgm:pt modelId="{FE7E970C-FD05-450C-91FC-51790DA22F5A}" type="parTrans" cxnId="{6D759D76-3365-448B-810F-00A3AD731EF8}">
      <dgm:prSet/>
      <dgm:spPr/>
      <dgm:t>
        <a:bodyPr/>
        <a:lstStyle/>
        <a:p>
          <a:endParaRPr lang="en-US"/>
        </a:p>
      </dgm:t>
    </dgm:pt>
    <dgm:pt modelId="{F1DCC3EC-6A97-4AE8-8F2D-B050EE9D8CAB}" type="sibTrans" cxnId="{6D759D76-3365-448B-810F-00A3AD731EF8}">
      <dgm:prSet/>
      <dgm:spPr/>
      <dgm:t>
        <a:bodyPr/>
        <a:lstStyle/>
        <a:p>
          <a:endParaRPr lang="en-US"/>
        </a:p>
      </dgm:t>
    </dgm:pt>
    <dgm:pt modelId="{795E5F84-815C-41B8-97BC-E4EC9386636D}">
      <dgm:prSet/>
      <dgm:spPr/>
      <dgm:t>
        <a:bodyPr/>
        <a:lstStyle/>
        <a:p>
          <a:r>
            <a:rPr lang="en-US" dirty="0"/>
            <a:t>Dynamic Dashboard to be built for NSDC top management to give them quick look at Key factors for success of training efforts undertaken by NSDC.</a:t>
          </a:r>
        </a:p>
      </dgm:t>
    </dgm:pt>
    <dgm:pt modelId="{723FE941-2EB5-45D8-B3E1-A00695CF2732}" type="parTrans" cxnId="{7A35F779-C047-43EC-AD8B-2D6824B9131F}">
      <dgm:prSet/>
      <dgm:spPr/>
      <dgm:t>
        <a:bodyPr/>
        <a:lstStyle/>
        <a:p>
          <a:endParaRPr lang="en-US"/>
        </a:p>
      </dgm:t>
    </dgm:pt>
    <dgm:pt modelId="{7032EFC2-F007-494E-8A1B-D65525C7F9E1}" type="sibTrans" cxnId="{7A35F779-C047-43EC-AD8B-2D6824B9131F}">
      <dgm:prSet/>
      <dgm:spPr/>
      <dgm:t>
        <a:bodyPr/>
        <a:lstStyle/>
        <a:p>
          <a:endParaRPr lang="en-US"/>
        </a:p>
      </dgm:t>
    </dgm:pt>
    <dgm:pt modelId="{8312A9AC-4724-484B-AE00-5EBF08069FCF}">
      <dgm:prSet/>
      <dgm:spPr/>
      <dgm:t>
        <a:bodyPr/>
        <a:lstStyle/>
        <a:p>
          <a:r>
            <a:rPr lang="en-US" dirty="0"/>
            <a:t>It will help them to take important decisions like which center/courses/packages are more helpful for higher placement success</a:t>
          </a:r>
        </a:p>
      </dgm:t>
    </dgm:pt>
    <dgm:pt modelId="{4550D8E3-BD8E-4158-BAE6-E7F0EAE1EEFB}" type="parTrans" cxnId="{B7644B53-B7C7-4944-B984-897E2F176800}">
      <dgm:prSet/>
      <dgm:spPr/>
      <dgm:t>
        <a:bodyPr/>
        <a:lstStyle/>
        <a:p>
          <a:endParaRPr lang="en-US"/>
        </a:p>
      </dgm:t>
    </dgm:pt>
    <dgm:pt modelId="{A75ED58F-12DD-4809-8F7C-E93EE93E1CAC}" type="sibTrans" cxnId="{B7644B53-B7C7-4944-B984-897E2F176800}">
      <dgm:prSet/>
      <dgm:spPr/>
      <dgm:t>
        <a:bodyPr/>
        <a:lstStyle/>
        <a:p>
          <a:endParaRPr lang="en-US"/>
        </a:p>
      </dgm:t>
    </dgm:pt>
    <dgm:pt modelId="{A4BF3CA2-923D-4DCE-AE91-CAD97952E4F6}">
      <dgm:prSet/>
      <dgm:spPr/>
      <dgm:t>
        <a:bodyPr/>
        <a:lstStyle/>
        <a:p>
          <a:r>
            <a:rPr lang="en-US" dirty="0"/>
            <a:t>It will give insight into important parameters for people enrolled and their performance so that courses/counselling can be designed accordingly</a:t>
          </a:r>
        </a:p>
      </dgm:t>
    </dgm:pt>
    <dgm:pt modelId="{9B373B69-58ED-4F7E-BEEE-DF9FF86C77A8}" type="parTrans" cxnId="{7A1B6E14-756B-474B-86EE-03AE5B30747F}">
      <dgm:prSet/>
      <dgm:spPr/>
      <dgm:t>
        <a:bodyPr/>
        <a:lstStyle/>
        <a:p>
          <a:endParaRPr lang="en-US"/>
        </a:p>
      </dgm:t>
    </dgm:pt>
    <dgm:pt modelId="{F2B888C6-8D27-4070-8C32-4F78ECDA2395}" type="sibTrans" cxnId="{7A1B6E14-756B-474B-86EE-03AE5B30747F}">
      <dgm:prSet/>
      <dgm:spPr/>
      <dgm:t>
        <a:bodyPr/>
        <a:lstStyle/>
        <a:p>
          <a:endParaRPr lang="en-US"/>
        </a:p>
      </dgm:t>
    </dgm:pt>
    <dgm:pt modelId="{760ED553-410A-4F2E-A04B-4276DD3B03AF}">
      <dgm:prSet/>
      <dgm:spPr/>
      <dgm:t>
        <a:bodyPr/>
        <a:lstStyle/>
        <a:p>
          <a:r>
            <a:rPr lang="en-US" dirty="0"/>
            <a:t>Employment Prediction</a:t>
          </a:r>
        </a:p>
      </dgm:t>
    </dgm:pt>
    <dgm:pt modelId="{FA567CF0-46FB-4C45-9FFC-D1037E2F0A17}" type="parTrans" cxnId="{B6FD1877-DFAE-416B-B4F6-0C6D70A0DED0}">
      <dgm:prSet/>
      <dgm:spPr/>
      <dgm:t>
        <a:bodyPr/>
        <a:lstStyle/>
        <a:p>
          <a:endParaRPr lang="en-US"/>
        </a:p>
      </dgm:t>
    </dgm:pt>
    <dgm:pt modelId="{08ADC1E5-DEE4-4B69-A9AF-D23D36F572F0}" type="sibTrans" cxnId="{B6FD1877-DFAE-416B-B4F6-0C6D70A0DED0}">
      <dgm:prSet/>
      <dgm:spPr/>
      <dgm:t>
        <a:bodyPr/>
        <a:lstStyle/>
        <a:p>
          <a:endParaRPr lang="en-US"/>
        </a:p>
      </dgm:t>
    </dgm:pt>
    <dgm:pt modelId="{0D1A5518-0BEF-49A3-A920-451E1CF505CB}">
      <dgm:prSet/>
      <dgm:spPr/>
      <dgm:t>
        <a:bodyPr/>
        <a:lstStyle/>
        <a:p>
          <a:r>
            <a:rPr lang="en-US" dirty="0"/>
            <a:t>To predict employment of a person based on important factors like Age, Education level, state, Employment type, Centre enrolled to.</a:t>
          </a:r>
        </a:p>
      </dgm:t>
    </dgm:pt>
    <dgm:pt modelId="{3B808EB8-8B50-46CB-B8E9-BBF6FE08165F}" type="parTrans" cxnId="{73B0DFDB-1F56-412F-A2FA-43801250AAD2}">
      <dgm:prSet/>
      <dgm:spPr/>
      <dgm:t>
        <a:bodyPr/>
        <a:lstStyle/>
        <a:p>
          <a:endParaRPr lang="en-US"/>
        </a:p>
      </dgm:t>
    </dgm:pt>
    <dgm:pt modelId="{61C65A40-BD14-4C0D-AF26-F60187185F6C}" type="sibTrans" cxnId="{73B0DFDB-1F56-412F-A2FA-43801250AAD2}">
      <dgm:prSet/>
      <dgm:spPr/>
      <dgm:t>
        <a:bodyPr/>
        <a:lstStyle/>
        <a:p>
          <a:endParaRPr lang="en-US"/>
        </a:p>
      </dgm:t>
    </dgm:pt>
    <dgm:pt modelId="{67CB8690-D7D9-4014-BD09-3758DED72016}">
      <dgm:prSet/>
      <dgm:spPr/>
      <dgm:t>
        <a:bodyPr/>
        <a:lstStyle/>
        <a:p>
          <a:r>
            <a:rPr lang="en-US" dirty="0"/>
            <a:t>This will help to ensure the person takes right course to ensure the maximum success chances for placement of the candidate.</a:t>
          </a:r>
        </a:p>
      </dgm:t>
    </dgm:pt>
    <dgm:pt modelId="{2B0EE164-2D49-491F-B842-EAE366FFB571}" type="parTrans" cxnId="{00AF091F-8E8B-4C55-B00C-50DE3B59A533}">
      <dgm:prSet/>
      <dgm:spPr/>
      <dgm:t>
        <a:bodyPr/>
        <a:lstStyle/>
        <a:p>
          <a:endParaRPr lang="en-US"/>
        </a:p>
      </dgm:t>
    </dgm:pt>
    <dgm:pt modelId="{87792251-4294-43EC-A8B8-567D5C8B02FB}" type="sibTrans" cxnId="{00AF091F-8E8B-4C55-B00C-50DE3B59A533}">
      <dgm:prSet/>
      <dgm:spPr/>
      <dgm:t>
        <a:bodyPr/>
        <a:lstStyle/>
        <a:p>
          <a:endParaRPr lang="en-US"/>
        </a:p>
      </dgm:t>
    </dgm:pt>
    <dgm:pt modelId="{042E4CCB-3C43-4C7B-8BC8-5A9299A2678C}">
      <dgm:prSet/>
      <dgm:spPr/>
      <dgm:t>
        <a:bodyPr/>
        <a:lstStyle/>
        <a:p>
          <a:endParaRPr lang="en-US"/>
        </a:p>
      </dgm:t>
    </dgm:pt>
    <dgm:pt modelId="{6B4C4833-A005-42ED-B30F-40A76A39F128}" type="parTrans" cxnId="{5EF6F747-757F-4DA3-878B-CB5395DF7F93}">
      <dgm:prSet/>
      <dgm:spPr/>
      <dgm:t>
        <a:bodyPr/>
        <a:lstStyle/>
        <a:p>
          <a:endParaRPr lang="en-US"/>
        </a:p>
      </dgm:t>
    </dgm:pt>
    <dgm:pt modelId="{D524A976-3B77-4F27-ABA4-485A0D18FE53}" type="sibTrans" cxnId="{5EF6F747-757F-4DA3-878B-CB5395DF7F93}">
      <dgm:prSet/>
      <dgm:spPr/>
      <dgm:t>
        <a:bodyPr/>
        <a:lstStyle/>
        <a:p>
          <a:endParaRPr lang="en-US"/>
        </a:p>
      </dgm:t>
    </dgm:pt>
    <dgm:pt modelId="{0618000E-D69B-4B8D-B42C-2EDE6A8B0419}" type="pres">
      <dgm:prSet presAssocID="{7AB217E1-8142-44BC-90DA-611094894BEC}" presName="linear" presStyleCnt="0">
        <dgm:presLayoutVars>
          <dgm:animLvl val="lvl"/>
          <dgm:resizeHandles val="exact"/>
        </dgm:presLayoutVars>
      </dgm:prSet>
      <dgm:spPr/>
    </dgm:pt>
    <dgm:pt modelId="{99F48DF5-9A97-4561-81C6-4C68D17AA6F4}" type="pres">
      <dgm:prSet presAssocID="{788DEA83-3841-44B5-B934-C3186F572A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2F3FD2-76F3-4FDA-AAD6-3F113ABDC982}" type="pres">
      <dgm:prSet presAssocID="{788DEA83-3841-44B5-B934-C3186F572A28}" presName="childText" presStyleLbl="revTx" presStyleIdx="0" presStyleCnt="2">
        <dgm:presLayoutVars>
          <dgm:bulletEnabled val="1"/>
        </dgm:presLayoutVars>
      </dgm:prSet>
      <dgm:spPr/>
    </dgm:pt>
    <dgm:pt modelId="{654E5846-C6E1-4885-9B65-7E0BDC5FF19B}" type="pres">
      <dgm:prSet presAssocID="{760ED553-410A-4F2E-A04B-4276DD3B03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5D9BB13-0B73-494B-A676-887D10FCAB81}" type="pres">
      <dgm:prSet presAssocID="{760ED553-410A-4F2E-A04B-4276DD3B03A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A1B6E14-756B-474B-86EE-03AE5B30747F}" srcId="{788DEA83-3841-44B5-B934-C3186F572A28}" destId="{A4BF3CA2-923D-4DCE-AE91-CAD97952E4F6}" srcOrd="2" destOrd="0" parTransId="{9B373B69-58ED-4F7E-BEEE-DF9FF86C77A8}" sibTransId="{F2B888C6-8D27-4070-8C32-4F78ECDA2395}"/>
    <dgm:cxn modelId="{1DDE501E-D4B0-487C-9449-0774BFDBDCB3}" type="presOf" srcId="{7AB217E1-8142-44BC-90DA-611094894BEC}" destId="{0618000E-D69B-4B8D-B42C-2EDE6A8B0419}" srcOrd="0" destOrd="0" presId="urn:microsoft.com/office/officeart/2005/8/layout/vList2"/>
    <dgm:cxn modelId="{00AF091F-8E8B-4C55-B00C-50DE3B59A533}" srcId="{760ED553-410A-4F2E-A04B-4276DD3B03AF}" destId="{67CB8690-D7D9-4014-BD09-3758DED72016}" srcOrd="1" destOrd="0" parTransId="{2B0EE164-2D49-491F-B842-EAE366FFB571}" sibTransId="{87792251-4294-43EC-A8B8-567D5C8B02FB}"/>
    <dgm:cxn modelId="{4BE41C22-88E5-4C36-A981-E1942530BC13}" type="presOf" srcId="{8312A9AC-4724-484B-AE00-5EBF08069FCF}" destId="{F82F3FD2-76F3-4FDA-AAD6-3F113ABDC982}" srcOrd="0" destOrd="1" presId="urn:microsoft.com/office/officeart/2005/8/layout/vList2"/>
    <dgm:cxn modelId="{5CF10861-5907-41B4-9DCF-B099483F2FAF}" type="presOf" srcId="{760ED553-410A-4F2E-A04B-4276DD3B03AF}" destId="{654E5846-C6E1-4885-9B65-7E0BDC5FF19B}" srcOrd="0" destOrd="0" presId="urn:microsoft.com/office/officeart/2005/8/layout/vList2"/>
    <dgm:cxn modelId="{5EF6F747-757F-4DA3-878B-CB5395DF7F93}" srcId="{788DEA83-3841-44B5-B934-C3186F572A28}" destId="{042E4CCB-3C43-4C7B-8BC8-5A9299A2678C}" srcOrd="3" destOrd="0" parTransId="{6B4C4833-A005-42ED-B30F-40A76A39F128}" sibTransId="{D524A976-3B77-4F27-ABA4-485A0D18FE53}"/>
    <dgm:cxn modelId="{47062B69-270E-49F7-B8FD-19394F753B63}" type="presOf" srcId="{0D1A5518-0BEF-49A3-A920-451E1CF505CB}" destId="{95D9BB13-0B73-494B-A676-887D10FCAB81}" srcOrd="0" destOrd="0" presId="urn:microsoft.com/office/officeart/2005/8/layout/vList2"/>
    <dgm:cxn modelId="{B7644B53-B7C7-4944-B984-897E2F176800}" srcId="{788DEA83-3841-44B5-B934-C3186F572A28}" destId="{8312A9AC-4724-484B-AE00-5EBF08069FCF}" srcOrd="1" destOrd="0" parTransId="{4550D8E3-BD8E-4158-BAE6-E7F0EAE1EEFB}" sibTransId="{A75ED58F-12DD-4809-8F7C-E93EE93E1CAC}"/>
    <dgm:cxn modelId="{6D759D76-3365-448B-810F-00A3AD731EF8}" srcId="{7AB217E1-8142-44BC-90DA-611094894BEC}" destId="{788DEA83-3841-44B5-B934-C3186F572A28}" srcOrd="0" destOrd="0" parTransId="{FE7E970C-FD05-450C-91FC-51790DA22F5A}" sibTransId="{F1DCC3EC-6A97-4AE8-8F2D-B050EE9D8CAB}"/>
    <dgm:cxn modelId="{B6FD1877-DFAE-416B-B4F6-0C6D70A0DED0}" srcId="{7AB217E1-8142-44BC-90DA-611094894BEC}" destId="{760ED553-410A-4F2E-A04B-4276DD3B03AF}" srcOrd="1" destOrd="0" parTransId="{FA567CF0-46FB-4C45-9FFC-D1037E2F0A17}" sibTransId="{08ADC1E5-DEE4-4B69-A9AF-D23D36F572F0}"/>
    <dgm:cxn modelId="{7A35F779-C047-43EC-AD8B-2D6824B9131F}" srcId="{788DEA83-3841-44B5-B934-C3186F572A28}" destId="{795E5F84-815C-41B8-97BC-E4EC9386636D}" srcOrd="0" destOrd="0" parTransId="{723FE941-2EB5-45D8-B3E1-A00695CF2732}" sibTransId="{7032EFC2-F007-494E-8A1B-D65525C7F9E1}"/>
    <dgm:cxn modelId="{C19E279B-2809-4629-BDE7-F23F0F62868C}" type="presOf" srcId="{788DEA83-3841-44B5-B934-C3186F572A28}" destId="{99F48DF5-9A97-4561-81C6-4C68D17AA6F4}" srcOrd="0" destOrd="0" presId="urn:microsoft.com/office/officeart/2005/8/layout/vList2"/>
    <dgm:cxn modelId="{673F50B6-1349-4DFC-951B-AA59C6916788}" type="presOf" srcId="{67CB8690-D7D9-4014-BD09-3758DED72016}" destId="{95D9BB13-0B73-494B-A676-887D10FCAB81}" srcOrd="0" destOrd="1" presId="urn:microsoft.com/office/officeart/2005/8/layout/vList2"/>
    <dgm:cxn modelId="{A38FE6BC-ADDC-415B-B11D-99DAD7F9E62C}" type="presOf" srcId="{A4BF3CA2-923D-4DCE-AE91-CAD97952E4F6}" destId="{F82F3FD2-76F3-4FDA-AAD6-3F113ABDC982}" srcOrd="0" destOrd="2" presId="urn:microsoft.com/office/officeart/2005/8/layout/vList2"/>
    <dgm:cxn modelId="{73B0DFDB-1F56-412F-A2FA-43801250AAD2}" srcId="{760ED553-410A-4F2E-A04B-4276DD3B03AF}" destId="{0D1A5518-0BEF-49A3-A920-451E1CF505CB}" srcOrd="0" destOrd="0" parTransId="{3B808EB8-8B50-46CB-B8E9-BBF6FE08165F}" sibTransId="{61C65A40-BD14-4C0D-AF26-F60187185F6C}"/>
    <dgm:cxn modelId="{B4B2F5F7-5F55-4CE7-BA17-4D0E69A901EB}" type="presOf" srcId="{795E5F84-815C-41B8-97BC-E4EC9386636D}" destId="{F82F3FD2-76F3-4FDA-AAD6-3F113ABDC982}" srcOrd="0" destOrd="0" presId="urn:microsoft.com/office/officeart/2005/8/layout/vList2"/>
    <dgm:cxn modelId="{C9400CFE-8074-4E82-9A0A-4D909745E314}" type="presOf" srcId="{042E4CCB-3C43-4C7B-8BC8-5A9299A2678C}" destId="{F82F3FD2-76F3-4FDA-AAD6-3F113ABDC982}" srcOrd="0" destOrd="3" presId="urn:microsoft.com/office/officeart/2005/8/layout/vList2"/>
    <dgm:cxn modelId="{4684354F-D42E-46A8-A8D5-2BB2DAAE15AC}" type="presParOf" srcId="{0618000E-D69B-4B8D-B42C-2EDE6A8B0419}" destId="{99F48DF5-9A97-4561-81C6-4C68D17AA6F4}" srcOrd="0" destOrd="0" presId="urn:microsoft.com/office/officeart/2005/8/layout/vList2"/>
    <dgm:cxn modelId="{650C05E0-B6D0-4026-BB2F-FE9B01856624}" type="presParOf" srcId="{0618000E-D69B-4B8D-B42C-2EDE6A8B0419}" destId="{F82F3FD2-76F3-4FDA-AAD6-3F113ABDC982}" srcOrd="1" destOrd="0" presId="urn:microsoft.com/office/officeart/2005/8/layout/vList2"/>
    <dgm:cxn modelId="{8BB2B1D1-40A0-4EFA-B52F-E658145F02CC}" type="presParOf" srcId="{0618000E-D69B-4B8D-B42C-2EDE6A8B0419}" destId="{654E5846-C6E1-4885-9B65-7E0BDC5FF19B}" srcOrd="2" destOrd="0" presId="urn:microsoft.com/office/officeart/2005/8/layout/vList2"/>
    <dgm:cxn modelId="{2A71F86A-BB4D-4139-89D1-4CC16C47C528}" type="presParOf" srcId="{0618000E-D69B-4B8D-B42C-2EDE6A8B0419}" destId="{95D9BB13-0B73-494B-A676-887D10FCAB8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C4EEA-28CF-47DF-8B7E-F9E5E968A6D0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</dgm:pt>
    <dgm:pt modelId="{9049072B-E58A-414A-819D-7B3B77FC7D8A}">
      <dgm:prSet phldrT="[Text]"/>
      <dgm:spPr/>
      <dgm:t>
        <a:bodyPr/>
        <a:lstStyle/>
        <a:p>
          <a:r>
            <a:rPr lang="en-US"/>
            <a:t>Data Loading</a:t>
          </a:r>
        </a:p>
      </dgm:t>
    </dgm:pt>
    <dgm:pt modelId="{011D0AE0-C22E-4FBA-B697-4DF6C35B99CF}" type="sibTrans" cxnId="{CDB9C0CE-7346-4E4F-A088-622C876E7644}">
      <dgm:prSet/>
      <dgm:spPr/>
      <dgm:t>
        <a:bodyPr/>
        <a:lstStyle/>
        <a:p>
          <a:endParaRPr lang="en-US"/>
        </a:p>
      </dgm:t>
    </dgm:pt>
    <dgm:pt modelId="{7B59D483-3B5B-4135-AB63-5FA5CEDF2318}" type="parTrans" cxnId="{CDB9C0CE-7346-4E4F-A088-622C876E7644}">
      <dgm:prSet/>
      <dgm:spPr/>
      <dgm:t>
        <a:bodyPr/>
        <a:lstStyle/>
        <a:p>
          <a:endParaRPr lang="en-US"/>
        </a:p>
      </dgm:t>
    </dgm:pt>
    <dgm:pt modelId="{9096D3D6-FB40-4D62-AD8E-43808EEB51F5}">
      <dgm:prSet phldrT="[Text]"/>
      <dgm:spPr/>
      <dgm:t>
        <a:bodyPr/>
        <a:lstStyle/>
        <a:p>
          <a:r>
            <a:rPr lang="en-US"/>
            <a:t>Remove Irrelevant data</a:t>
          </a:r>
        </a:p>
      </dgm:t>
    </dgm:pt>
    <dgm:pt modelId="{E31B6984-DF46-47F6-BA3F-6536BC07C0C0}" type="parTrans" cxnId="{4234A592-FF6E-4CCA-BFAB-9492E536E04E}">
      <dgm:prSet/>
      <dgm:spPr/>
      <dgm:t>
        <a:bodyPr/>
        <a:lstStyle/>
        <a:p>
          <a:endParaRPr lang="en-US"/>
        </a:p>
      </dgm:t>
    </dgm:pt>
    <dgm:pt modelId="{C9F0E5FC-B5B0-470A-9D1B-CB77EFB1DBB8}" type="sibTrans" cxnId="{4234A592-FF6E-4CCA-BFAB-9492E536E04E}">
      <dgm:prSet/>
      <dgm:spPr/>
      <dgm:t>
        <a:bodyPr/>
        <a:lstStyle/>
        <a:p>
          <a:endParaRPr lang="en-US"/>
        </a:p>
      </dgm:t>
    </dgm:pt>
    <dgm:pt modelId="{4831DCE6-82D5-4C2B-A643-36E52ABF5EBC}">
      <dgm:prSet phldrT="[Text]"/>
      <dgm:spPr/>
      <dgm:t>
        <a:bodyPr/>
        <a:lstStyle/>
        <a:p>
          <a:r>
            <a:rPr lang="en-US"/>
            <a:t>Missing Value Analysis </a:t>
          </a:r>
        </a:p>
      </dgm:t>
    </dgm:pt>
    <dgm:pt modelId="{C76FC426-B97C-4673-8E26-ED24A662864D}" type="parTrans" cxnId="{AC9DA5CD-CC2D-4E6E-8941-4AD8086C96D7}">
      <dgm:prSet/>
      <dgm:spPr/>
      <dgm:t>
        <a:bodyPr/>
        <a:lstStyle/>
        <a:p>
          <a:endParaRPr lang="en-US"/>
        </a:p>
      </dgm:t>
    </dgm:pt>
    <dgm:pt modelId="{48F89859-2DF9-4835-82E4-4C664AE457E9}" type="sibTrans" cxnId="{AC9DA5CD-CC2D-4E6E-8941-4AD8086C96D7}">
      <dgm:prSet/>
      <dgm:spPr/>
      <dgm:t>
        <a:bodyPr/>
        <a:lstStyle/>
        <a:p>
          <a:endParaRPr lang="en-US"/>
        </a:p>
      </dgm:t>
    </dgm:pt>
    <dgm:pt modelId="{E519F053-CA19-4F05-BAE0-9BD6C5EB941C}">
      <dgm:prSet phldrT="[Text]"/>
      <dgm:spPr/>
      <dgm:t>
        <a:bodyPr/>
        <a:lstStyle/>
        <a:p>
          <a:r>
            <a:rPr lang="en-US"/>
            <a:t>Data Download</a:t>
          </a:r>
        </a:p>
      </dgm:t>
    </dgm:pt>
    <dgm:pt modelId="{0AB80F77-9F6E-4F8B-9F46-B22FE5785752}" type="parTrans" cxnId="{F74564AC-F5F3-4CD7-AFD2-4D1B8DA42E6B}">
      <dgm:prSet/>
      <dgm:spPr/>
      <dgm:t>
        <a:bodyPr/>
        <a:lstStyle/>
        <a:p>
          <a:endParaRPr lang="en-US"/>
        </a:p>
      </dgm:t>
    </dgm:pt>
    <dgm:pt modelId="{E059F32F-F8AE-431E-A867-7A6D5A3BC51B}" type="sibTrans" cxnId="{F74564AC-F5F3-4CD7-AFD2-4D1B8DA42E6B}">
      <dgm:prSet/>
      <dgm:spPr/>
      <dgm:t>
        <a:bodyPr/>
        <a:lstStyle/>
        <a:p>
          <a:endParaRPr lang="en-US"/>
        </a:p>
      </dgm:t>
    </dgm:pt>
    <dgm:pt modelId="{900D0461-1357-44F0-BF8C-869B1ACE448E}" type="pres">
      <dgm:prSet presAssocID="{5D6C4EEA-28CF-47DF-8B7E-F9E5E968A6D0}" presName="CompostProcess" presStyleCnt="0">
        <dgm:presLayoutVars>
          <dgm:dir/>
          <dgm:resizeHandles val="exact"/>
        </dgm:presLayoutVars>
      </dgm:prSet>
      <dgm:spPr/>
    </dgm:pt>
    <dgm:pt modelId="{9D9757C0-280B-4A37-9517-A5B24A9A8C37}" type="pres">
      <dgm:prSet presAssocID="{5D6C4EEA-28CF-47DF-8B7E-F9E5E968A6D0}" presName="arrow" presStyleLbl="bgShp" presStyleIdx="0" presStyleCnt="1"/>
      <dgm:spPr>
        <a:solidFill>
          <a:schemeClr val="accent6">
            <a:lumMod val="60000"/>
            <a:lumOff val="40000"/>
          </a:schemeClr>
        </a:solidFill>
      </dgm:spPr>
    </dgm:pt>
    <dgm:pt modelId="{39B0259D-A49A-4962-A650-920E2DC22EDD}" type="pres">
      <dgm:prSet presAssocID="{5D6C4EEA-28CF-47DF-8B7E-F9E5E968A6D0}" presName="linearProcess" presStyleCnt="0"/>
      <dgm:spPr/>
    </dgm:pt>
    <dgm:pt modelId="{D84C6C07-120B-4061-8411-2B2FB56EAB2F}" type="pres">
      <dgm:prSet presAssocID="{9049072B-E58A-414A-819D-7B3B77FC7D8A}" presName="textNode" presStyleLbl="node1" presStyleIdx="0" presStyleCnt="4">
        <dgm:presLayoutVars>
          <dgm:bulletEnabled val="1"/>
        </dgm:presLayoutVars>
      </dgm:prSet>
      <dgm:spPr/>
    </dgm:pt>
    <dgm:pt modelId="{6EB4452B-A3DC-44A9-B869-0DF44EB8838B}" type="pres">
      <dgm:prSet presAssocID="{011D0AE0-C22E-4FBA-B697-4DF6C35B99CF}" presName="sibTrans" presStyleCnt="0"/>
      <dgm:spPr/>
    </dgm:pt>
    <dgm:pt modelId="{89E0EE17-75F9-453C-926C-92B464AE0FFA}" type="pres">
      <dgm:prSet presAssocID="{9096D3D6-FB40-4D62-AD8E-43808EEB51F5}" presName="textNode" presStyleLbl="node1" presStyleIdx="1" presStyleCnt="4">
        <dgm:presLayoutVars>
          <dgm:bulletEnabled val="1"/>
        </dgm:presLayoutVars>
      </dgm:prSet>
      <dgm:spPr/>
    </dgm:pt>
    <dgm:pt modelId="{26C6031D-A11D-455F-8EEC-7595B426A2FD}" type="pres">
      <dgm:prSet presAssocID="{C9F0E5FC-B5B0-470A-9D1B-CB77EFB1DBB8}" presName="sibTrans" presStyleCnt="0"/>
      <dgm:spPr/>
    </dgm:pt>
    <dgm:pt modelId="{DD2035AD-A23E-45D8-9867-04F7388A5167}" type="pres">
      <dgm:prSet presAssocID="{4831DCE6-82D5-4C2B-A643-36E52ABF5EBC}" presName="textNode" presStyleLbl="node1" presStyleIdx="2" presStyleCnt="4">
        <dgm:presLayoutVars>
          <dgm:bulletEnabled val="1"/>
        </dgm:presLayoutVars>
      </dgm:prSet>
      <dgm:spPr/>
    </dgm:pt>
    <dgm:pt modelId="{48ADD41E-C84A-4088-893F-D230AF577C43}" type="pres">
      <dgm:prSet presAssocID="{48F89859-2DF9-4835-82E4-4C664AE457E9}" presName="sibTrans" presStyleCnt="0"/>
      <dgm:spPr/>
    </dgm:pt>
    <dgm:pt modelId="{8BE76ACE-AD4D-4C8A-A00A-1C785A59D749}" type="pres">
      <dgm:prSet presAssocID="{E519F053-CA19-4F05-BAE0-9BD6C5EB941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42BF210-F981-44C7-A18E-1B9EF8F4B71D}" type="presOf" srcId="{4831DCE6-82D5-4C2B-A643-36E52ABF5EBC}" destId="{DD2035AD-A23E-45D8-9867-04F7388A5167}" srcOrd="0" destOrd="0" presId="urn:microsoft.com/office/officeart/2005/8/layout/hProcess9"/>
    <dgm:cxn modelId="{1D9AC58F-B31F-4511-BCD9-45B64A1096F6}" type="presOf" srcId="{5D6C4EEA-28CF-47DF-8B7E-F9E5E968A6D0}" destId="{900D0461-1357-44F0-BF8C-869B1ACE448E}" srcOrd="0" destOrd="0" presId="urn:microsoft.com/office/officeart/2005/8/layout/hProcess9"/>
    <dgm:cxn modelId="{4234A592-FF6E-4CCA-BFAB-9492E536E04E}" srcId="{5D6C4EEA-28CF-47DF-8B7E-F9E5E968A6D0}" destId="{9096D3D6-FB40-4D62-AD8E-43808EEB51F5}" srcOrd="1" destOrd="0" parTransId="{E31B6984-DF46-47F6-BA3F-6536BC07C0C0}" sibTransId="{C9F0E5FC-B5B0-470A-9D1B-CB77EFB1DBB8}"/>
    <dgm:cxn modelId="{F71EE8A3-1A70-486F-BBCE-846EE52983A0}" type="presOf" srcId="{9096D3D6-FB40-4D62-AD8E-43808EEB51F5}" destId="{89E0EE17-75F9-453C-926C-92B464AE0FFA}" srcOrd="0" destOrd="0" presId="urn:microsoft.com/office/officeart/2005/8/layout/hProcess9"/>
    <dgm:cxn modelId="{F74564AC-F5F3-4CD7-AFD2-4D1B8DA42E6B}" srcId="{5D6C4EEA-28CF-47DF-8B7E-F9E5E968A6D0}" destId="{E519F053-CA19-4F05-BAE0-9BD6C5EB941C}" srcOrd="3" destOrd="0" parTransId="{0AB80F77-9F6E-4F8B-9F46-B22FE5785752}" sibTransId="{E059F32F-F8AE-431E-A867-7A6D5A3BC51B}"/>
    <dgm:cxn modelId="{AC9DA5CD-CC2D-4E6E-8941-4AD8086C96D7}" srcId="{5D6C4EEA-28CF-47DF-8B7E-F9E5E968A6D0}" destId="{4831DCE6-82D5-4C2B-A643-36E52ABF5EBC}" srcOrd="2" destOrd="0" parTransId="{C76FC426-B97C-4673-8E26-ED24A662864D}" sibTransId="{48F89859-2DF9-4835-82E4-4C664AE457E9}"/>
    <dgm:cxn modelId="{CDB9C0CE-7346-4E4F-A088-622C876E7644}" srcId="{5D6C4EEA-28CF-47DF-8B7E-F9E5E968A6D0}" destId="{9049072B-E58A-414A-819D-7B3B77FC7D8A}" srcOrd="0" destOrd="0" parTransId="{7B59D483-3B5B-4135-AB63-5FA5CEDF2318}" sibTransId="{011D0AE0-C22E-4FBA-B697-4DF6C35B99CF}"/>
    <dgm:cxn modelId="{2FB85AD5-1231-4358-9B36-6BC6DC4A8132}" type="presOf" srcId="{E519F053-CA19-4F05-BAE0-9BD6C5EB941C}" destId="{8BE76ACE-AD4D-4C8A-A00A-1C785A59D749}" srcOrd="0" destOrd="0" presId="urn:microsoft.com/office/officeart/2005/8/layout/hProcess9"/>
    <dgm:cxn modelId="{3BAA67E6-6B11-4E5E-BCE0-403F44B76950}" type="presOf" srcId="{9049072B-E58A-414A-819D-7B3B77FC7D8A}" destId="{D84C6C07-120B-4061-8411-2B2FB56EAB2F}" srcOrd="0" destOrd="0" presId="urn:microsoft.com/office/officeart/2005/8/layout/hProcess9"/>
    <dgm:cxn modelId="{7EDFD11B-AE43-4048-AD20-63A92EF563B9}" type="presParOf" srcId="{900D0461-1357-44F0-BF8C-869B1ACE448E}" destId="{9D9757C0-280B-4A37-9517-A5B24A9A8C37}" srcOrd="0" destOrd="0" presId="urn:microsoft.com/office/officeart/2005/8/layout/hProcess9"/>
    <dgm:cxn modelId="{93653486-59FF-435F-BBD8-25FC5D12BF6A}" type="presParOf" srcId="{900D0461-1357-44F0-BF8C-869B1ACE448E}" destId="{39B0259D-A49A-4962-A650-920E2DC22EDD}" srcOrd="1" destOrd="0" presId="urn:microsoft.com/office/officeart/2005/8/layout/hProcess9"/>
    <dgm:cxn modelId="{244CD1FB-331F-4C60-A76C-42C45C513FB1}" type="presParOf" srcId="{39B0259D-A49A-4962-A650-920E2DC22EDD}" destId="{D84C6C07-120B-4061-8411-2B2FB56EAB2F}" srcOrd="0" destOrd="0" presId="urn:microsoft.com/office/officeart/2005/8/layout/hProcess9"/>
    <dgm:cxn modelId="{EB13D2E0-F649-49A9-A990-82F80708602D}" type="presParOf" srcId="{39B0259D-A49A-4962-A650-920E2DC22EDD}" destId="{6EB4452B-A3DC-44A9-B869-0DF44EB8838B}" srcOrd="1" destOrd="0" presId="urn:microsoft.com/office/officeart/2005/8/layout/hProcess9"/>
    <dgm:cxn modelId="{7BD197CF-1916-4178-BECC-B4C3C52CB86C}" type="presParOf" srcId="{39B0259D-A49A-4962-A650-920E2DC22EDD}" destId="{89E0EE17-75F9-453C-926C-92B464AE0FFA}" srcOrd="2" destOrd="0" presId="urn:microsoft.com/office/officeart/2005/8/layout/hProcess9"/>
    <dgm:cxn modelId="{CEAFF1BA-355C-4326-A435-CCE01443E70B}" type="presParOf" srcId="{39B0259D-A49A-4962-A650-920E2DC22EDD}" destId="{26C6031D-A11D-455F-8EEC-7595B426A2FD}" srcOrd="3" destOrd="0" presId="urn:microsoft.com/office/officeart/2005/8/layout/hProcess9"/>
    <dgm:cxn modelId="{F66879FE-4CAA-4AD4-9112-8F23675A4B00}" type="presParOf" srcId="{39B0259D-A49A-4962-A650-920E2DC22EDD}" destId="{DD2035AD-A23E-45D8-9867-04F7388A5167}" srcOrd="4" destOrd="0" presId="urn:microsoft.com/office/officeart/2005/8/layout/hProcess9"/>
    <dgm:cxn modelId="{0B518E23-CB26-484D-A717-A5CBAAB2563A}" type="presParOf" srcId="{39B0259D-A49A-4962-A650-920E2DC22EDD}" destId="{48ADD41E-C84A-4088-893F-D230AF577C43}" srcOrd="5" destOrd="0" presId="urn:microsoft.com/office/officeart/2005/8/layout/hProcess9"/>
    <dgm:cxn modelId="{6BFFFA28-C258-4D88-91F3-91B7CC5E1B3A}" type="presParOf" srcId="{39B0259D-A49A-4962-A650-920E2DC22EDD}" destId="{8BE76ACE-AD4D-4C8A-A00A-1C785A59D74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5F197E-6444-4E2C-BA2C-52D009C4204E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77EFC60-D1B9-4D4C-9017-0DD224D1C94F}">
      <dgm:prSet phldrT="[Text]"/>
      <dgm:spPr/>
      <dgm:t>
        <a:bodyPr/>
        <a:lstStyle/>
        <a:p>
          <a:r>
            <a:rPr lang="en-US"/>
            <a:t>Visual Charts</a:t>
          </a:r>
        </a:p>
      </dgm:t>
    </dgm:pt>
    <dgm:pt modelId="{BE566839-6B69-48BD-9E2F-20150DA06097}" type="parTrans" cxnId="{E8B5B20E-FD57-47A5-A930-B3DBE8DB1C56}">
      <dgm:prSet/>
      <dgm:spPr/>
      <dgm:t>
        <a:bodyPr/>
        <a:lstStyle/>
        <a:p>
          <a:endParaRPr lang="en-US"/>
        </a:p>
      </dgm:t>
    </dgm:pt>
    <dgm:pt modelId="{1E5A2E3B-3A3D-46E6-817F-6446A41E2BF9}" type="sibTrans" cxnId="{E8B5B20E-FD57-47A5-A930-B3DBE8DB1C56}">
      <dgm:prSet/>
      <dgm:spPr/>
      <dgm:t>
        <a:bodyPr/>
        <a:lstStyle/>
        <a:p>
          <a:endParaRPr lang="en-US"/>
        </a:p>
      </dgm:t>
    </dgm:pt>
    <dgm:pt modelId="{8D9B05F5-7460-43A6-A3DE-371853B14001}">
      <dgm:prSet phldrT="[Text]"/>
      <dgm:spPr/>
      <dgm:t>
        <a:bodyPr/>
        <a:lstStyle/>
        <a:p>
          <a:r>
            <a:rPr lang="en-US"/>
            <a:t>User is presented with important visual charts to give quick look at important statistics</a:t>
          </a:r>
        </a:p>
      </dgm:t>
    </dgm:pt>
    <dgm:pt modelId="{ECB45B7F-5D2C-477D-AFD6-8E21D9F5C8DB}" type="parTrans" cxnId="{0CB986F3-C357-4D39-8D9E-E1765303DD70}">
      <dgm:prSet/>
      <dgm:spPr/>
      <dgm:t>
        <a:bodyPr/>
        <a:lstStyle/>
        <a:p>
          <a:endParaRPr lang="en-US"/>
        </a:p>
      </dgm:t>
    </dgm:pt>
    <dgm:pt modelId="{3686A077-C166-41CB-A913-7DCF2F543B0E}" type="sibTrans" cxnId="{0CB986F3-C357-4D39-8D9E-E1765303DD70}">
      <dgm:prSet/>
      <dgm:spPr/>
      <dgm:t>
        <a:bodyPr/>
        <a:lstStyle/>
        <a:p>
          <a:endParaRPr lang="en-US"/>
        </a:p>
      </dgm:t>
    </dgm:pt>
    <dgm:pt modelId="{755F3115-0DC5-4093-82B2-4CE2083FE34C}">
      <dgm:prSet phldrT="[Text]"/>
      <dgm:spPr/>
      <dgm:t>
        <a:bodyPr/>
        <a:lstStyle/>
        <a:p>
          <a:r>
            <a:rPr lang="en-US"/>
            <a:t>Dynamic Interactive Charts</a:t>
          </a:r>
        </a:p>
      </dgm:t>
    </dgm:pt>
    <dgm:pt modelId="{2CFC9143-8DE7-46ED-BDBA-750255692BC0}" type="parTrans" cxnId="{5FC60148-24B9-41B2-888B-C70DEBDDEE34}">
      <dgm:prSet/>
      <dgm:spPr/>
      <dgm:t>
        <a:bodyPr/>
        <a:lstStyle/>
        <a:p>
          <a:endParaRPr lang="en-US"/>
        </a:p>
      </dgm:t>
    </dgm:pt>
    <dgm:pt modelId="{A08A3354-6DB1-4D85-B391-20790D4014C1}" type="sibTrans" cxnId="{5FC60148-24B9-41B2-888B-C70DEBDDEE34}">
      <dgm:prSet/>
      <dgm:spPr/>
      <dgm:t>
        <a:bodyPr/>
        <a:lstStyle/>
        <a:p>
          <a:endParaRPr lang="en-US"/>
        </a:p>
      </dgm:t>
    </dgm:pt>
    <dgm:pt modelId="{39A16BF5-C33A-46DB-AD89-D41900C72715}">
      <dgm:prSet phldrT="[Text]"/>
      <dgm:spPr/>
      <dgm:t>
        <a:bodyPr/>
        <a:lstStyle/>
        <a:p>
          <a:r>
            <a:rPr lang="en-US"/>
            <a:t>User is given ability to select mix and match of parameters for comparison and derive useful insight.</a:t>
          </a:r>
        </a:p>
      </dgm:t>
    </dgm:pt>
    <dgm:pt modelId="{055665E2-6661-4584-AEDF-DDFB0E7DA6C7}" type="parTrans" cxnId="{B0CE8EB8-C4C3-4EB1-9195-2C727E8442B8}">
      <dgm:prSet/>
      <dgm:spPr/>
      <dgm:t>
        <a:bodyPr/>
        <a:lstStyle/>
        <a:p>
          <a:endParaRPr lang="en-US"/>
        </a:p>
      </dgm:t>
    </dgm:pt>
    <dgm:pt modelId="{3552F28B-70EB-45A5-B2C8-45596B17AE50}" type="sibTrans" cxnId="{B0CE8EB8-C4C3-4EB1-9195-2C727E8442B8}">
      <dgm:prSet/>
      <dgm:spPr/>
      <dgm:t>
        <a:bodyPr/>
        <a:lstStyle/>
        <a:p>
          <a:endParaRPr lang="en-US"/>
        </a:p>
      </dgm:t>
    </dgm:pt>
    <dgm:pt modelId="{D4A99BFE-4A8C-4E39-AEF7-EEAA05FA6136}">
      <dgm:prSet phldrT="[Text]"/>
      <dgm:spPr/>
      <dgm:t>
        <a:bodyPr/>
        <a:lstStyle/>
        <a:p>
          <a:endParaRPr lang="en-US"/>
        </a:p>
      </dgm:t>
    </dgm:pt>
    <dgm:pt modelId="{88401315-E13E-4C96-AEB4-3BFD42D1CAF8}" type="parTrans" cxnId="{D9DCE079-EFFC-430E-A3A9-F9D3A543D539}">
      <dgm:prSet/>
      <dgm:spPr/>
      <dgm:t>
        <a:bodyPr/>
        <a:lstStyle/>
        <a:p>
          <a:endParaRPr lang="en-US"/>
        </a:p>
      </dgm:t>
    </dgm:pt>
    <dgm:pt modelId="{17AD8DC1-5A12-4555-B00E-F370840C62C0}" type="sibTrans" cxnId="{D9DCE079-EFFC-430E-A3A9-F9D3A543D539}">
      <dgm:prSet/>
      <dgm:spPr/>
      <dgm:t>
        <a:bodyPr/>
        <a:lstStyle/>
        <a:p>
          <a:endParaRPr lang="en-US"/>
        </a:p>
      </dgm:t>
    </dgm:pt>
    <dgm:pt modelId="{EAC6F183-66BD-4A89-8CA4-4F6A0156EF9C}">
      <dgm:prSet phldrT="[Text]"/>
      <dgm:spPr/>
      <dgm:t>
        <a:bodyPr/>
        <a:lstStyle/>
        <a:p>
          <a:endParaRPr lang="en-US"/>
        </a:p>
      </dgm:t>
    </dgm:pt>
    <dgm:pt modelId="{5477E56C-142C-44DA-A6F3-0A3AC1E237DE}" type="parTrans" cxnId="{BC95B505-F4B3-4A0E-BB03-403AADE67C66}">
      <dgm:prSet/>
      <dgm:spPr/>
      <dgm:t>
        <a:bodyPr/>
        <a:lstStyle/>
        <a:p>
          <a:endParaRPr lang="en-US"/>
        </a:p>
      </dgm:t>
    </dgm:pt>
    <dgm:pt modelId="{3C36987C-CCA6-4BF5-92C5-6AD59FD92D5C}" type="sibTrans" cxnId="{BC95B505-F4B3-4A0E-BB03-403AADE67C66}">
      <dgm:prSet/>
      <dgm:spPr/>
      <dgm:t>
        <a:bodyPr/>
        <a:lstStyle/>
        <a:p>
          <a:endParaRPr lang="en-US"/>
        </a:p>
      </dgm:t>
    </dgm:pt>
    <dgm:pt modelId="{CBC50410-124F-4E07-A69E-B2598CB70629}" type="pres">
      <dgm:prSet presAssocID="{AB5F197E-6444-4E2C-BA2C-52D009C4204E}" presName="linear" presStyleCnt="0">
        <dgm:presLayoutVars>
          <dgm:animLvl val="lvl"/>
          <dgm:resizeHandles val="exact"/>
        </dgm:presLayoutVars>
      </dgm:prSet>
      <dgm:spPr/>
    </dgm:pt>
    <dgm:pt modelId="{5B0B3E60-68DC-49B3-A830-9136B29810DF}" type="pres">
      <dgm:prSet presAssocID="{877EFC60-D1B9-4D4C-9017-0DD224D1C9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067882-C96D-48D7-A3F0-0F76A1BD7A04}" type="pres">
      <dgm:prSet presAssocID="{877EFC60-D1B9-4D4C-9017-0DD224D1C94F}" presName="childText" presStyleLbl="revTx" presStyleIdx="0" presStyleCnt="2">
        <dgm:presLayoutVars>
          <dgm:bulletEnabled val="1"/>
        </dgm:presLayoutVars>
      </dgm:prSet>
      <dgm:spPr/>
    </dgm:pt>
    <dgm:pt modelId="{D26947AC-1BCF-48EA-BCEB-0F3167683D42}" type="pres">
      <dgm:prSet presAssocID="{755F3115-0DC5-4093-82B2-4CE2083FE3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2643B9-3FF2-4E36-ACBD-7CF2C6D43AD4}" type="pres">
      <dgm:prSet presAssocID="{755F3115-0DC5-4093-82B2-4CE2083FE34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95B505-F4B3-4A0E-BB03-403AADE67C66}" srcId="{755F3115-0DC5-4093-82B2-4CE2083FE34C}" destId="{EAC6F183-66BD-4A89-8CA4-4F6A0156EF9C}" srcOrd="1" destOrd="0" parTransId="{5477E56C-142C-44DA-A6F3-0A3AC1E237DE}" sibTransId="{3C36987C-CCA6-4BF5-92C5-6AD59FD92D5C}"/>
    <dgm:cxn modelId="{E8B5B20E-FD57-47A5-A930-B3DBE8DB1C56}" srcId="{AB5F197E-6444-4E2C-BA2C-52D009C4204E}" destId="{877EFC60-D1B9-4D4C-9017-0DD224D1C94F}" srcOrd="0" destOrd="0" parTransId="{BE566839-6B69-48BD-9E2F-20150DA06097}" sibTransId="{1E5A2E3B-3A3D-46E6-817F-6446A41E2BF9}"/>
    <dgm:cxn modelId="{08BAA119-0508-438E-BCF0-28E3674A9D56}" type="presOf" srcId="{EAC6F183-66BD-4A89-8CA4-4F6A0156EF9C}" destId="{1B2643B9-3FF2-4E36-ACBD-7CF2C6D43AD4}" srcOrd="0" destOrd="1" presId="urn:microsoft.com/office/officeart/2005/8/layout/vList2"/>
    <dgm:cxn modelId="{F7A7E42F-01F3-4BE8-B88E-DB1B17F57EF0}" type="presOf" srcId="{877EFC60-D1B9-4D4C-9017-0DD224D1C94F}" destId="{5B0B3E60-68DC-49B3-A830-9136B29810DF}" srcOrd="0" destOrd="0" presId="urn:microsoft.com/office/officeart/2005/8/layout/vList2"/>
    <dgm:cxn modelId="{D718AF43-6AB1-4E4F-9722-823138682963}" type="presOf" srcId="{755F3115-0DC5-4093-82B2-4CE2083FE34C}" destId="{D26947AC-1BCF-48EA-BCEB-0F3167683D42}" srcOrd="0" destOrd="0" presId="urn:microsoft.com/office/officeart/2005/8/layout/vList2"/>
    <dgm:cxn modelId="{5FC60148-24B9-41B2-888B-C70DEBDDEE34}" srcId="{AB5F197E-6444-4E2C-BA2C-52D009C4204E}" destId="{755F3115-0DC5-4093-82B2-4CE2083FE34C}" srcOrd="1" destOrd="0" parTransId="{2CFC9143-8DE7-46ED-BDBA-750255692BC0}" sibTransId="{A08A3354-6DB1-4D85-B391-20790D4014C1}"/>
    <dgm:cxn modelId="{078E856B-3C49-43D7-A622-5E828395D142}" type="presOf" srcId="{39A16BF5-C33A-46DB-AD89-D41900C72715}" destId="{1B2643B9-3FF2-4E36-ACBD-7CF2C6D43AD4}" srcOrd="0" destOrd="0" presId="urn:microsoft.com/office/officeart/2005/8/layout/vList2"/>
    <dgm:cxn modelId="{F1B5306D-C2C4-43C3-9745-E1D86228E217}" type="presOf" srcId="{D4A99BFE-4A8C-4E39-AEF7-EEAA05FA6136}" destId="{F9067882-C96D-48D7-A3F0-0F76A1BD7A04}" srcOrd="0" destOrd="1" presId="urn:microsoft.com/office/officeart/2005/8/layout/vList2"/>
    <dgm:cxn modelId="{7A19EA58-B654-46D4-95C1-A7859FC92353}" type="presOf" srcId="{8D9B05F5-7460-43A6-A3DE-371853B14001}" destId="{F9067882-C96D-48D7-A3F0-0F76A1BD7A04}" srcOrd="0" destOrd="0" presId="urn:microsoft.com/office/officeart/2005/8/layout/vList2"/>
    <dgm:cxn modelId="{D9DCE079-EFFC-430E-A3A9-F9D3A543D539}" srcId="{877EFC60-D1B9-4D4C-9017-0DD224D1C94F}" destId="{D4A99BFE-4A8C-4E39-AEF7-EEAA05FA6136}" srcOrd="1" destOrd="0" parTransId="{88401315-E13E-4C96-AEB4-3BFD42D1CAF8}" sibTransId="{17AD8DC1-5A12-4555-B00E-F370840C62C0}"/>
    <dgm:cxn modelId="{B0CE8EB8-C4C3-4EB1-9195-2C727E8442B8}" srcId="{755F3115-0DC5-4093-82B2-4CE2083FE34C}" destId="{39A16BF5-C33A-46DB-AD89-D41900C72715}" srcOrd="0" destOrd="0" parTransId="{055665E2-6661-4584-AEDF-DDFB0E7DA6C7}" sibTransId="{3552F28B-70EB-45A5-B2C8-45596B17AE50}"/>
    <dgm:cxn modelId="{3E5C3FF3-9E2D-449F-987E-3FCA0C19DFEC}" type="presOf" srcId="{AB5F197E-6444-4E2C-BA2C-52D009C4204E}" destId="{CBC50410-124F-4E07-A69E-B2598CB70629}" srcOrd="0" destOrd="0" presId="urn:microsoft.com/office/officeart/2005/8/layout/vList2"/>
    <dgm:cxn modelId="{0CB986F3-C357-4D39-8D9E-E1765303DD70}" srcId="{877EFC60-D1B9-4D4C-9017-0DD224D1C94F}" destId="{8D9B05F5-7460-43A6-A3DE-371853B14001}" srcOrd="0" destOrd="0" parTransId="{ECB45B7F-5D2C-477D-AFD6-8E21D9F5C8DB}" sibTransId="{3686A077-C166-41CB-A913-7DCF2F543B0E}"/>
    <dgm:cxn modelId="{79CCEBEF-35A8-4671-AB9C-7199649AA951}" type="presParOf" srcId="{CBC50410-124F-4E07-A69E-B2598CB70629}" destId="{5B0B3E60-68DC-49B3-A830-9136B29810DF}" srcOrd="0" destOrd="0" presId="urn:microsoft.com/office/officeart/2005/8/layout/vList2"/>
    <dgm:cxn modelId="{12311B4E-2BC1-4C09-8192-6C8BF7513BBE}" type="presParOf" srcId="{CBC50410-124F-4E07-A69E-B2598CB70629}" destId="{F9067882-C96D-48D7-A3F0-0F76A1BD7A04}" srcOrd="1" destOrd="0" presId="urn:microsoft.com/office/officeart/2005/8/layout/vList2"/>
    <dgm:cxn modelId="{28754D21-8287-45AE-886B-57F0D67ACD0B}" type="presParOf" srcId="{CBC50410-124F-4E07-A69E-B2598CB70629}" destId="{D26947AC-1BCF-48EA-BCEB-0F3167683D42}" srcOrd="2" destOrd="0" presId="urn:microsoft.com/office/officeart/2005/8/layout/vList2"/>
    <dgm:cxn modelId="{8890F188-47B6-48D6-A74D-02F86753D898}" type="presParOf" srcId="{CBC50410-124F-4E07-A69E-B2598CB70629}" destId="{1B2643B9-3FF2-4E36-ACBD-7CF2C6D43A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A95D15-63E9-42D8-9665-0D25ED50F27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3348CBC-0124-4F47-855D-C25BC57A57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</a:t>
          </a:r>
        </a:p>
      </dgm:t>
    </dgm:pt>
    <dgm:pt modelId="{B10949AB-C5B1-42BD-A0D8-5CD090EC1BB7}" type="parTrans" cxnId="{2AF02DD5-9972-4CBC-8B30-D08AAE68B7ED}">
      <dgm:prSet/>
      <dgm:spPr/>
      <dgm:t>
        <a:bodyPr/>
        <a:lstStyle/>
        <a:p>
          <a:endParaRPr lang="en-US"/>
        </a:p>
      </dgm:t>
    </dgm:pt>
    <dgm:pt modelId="{3C95A3AC-E3EA-4B95-A858-9DACD511B266}" type="sibTrans" cxnId="{2AF02DD5-9972-4CBC-8B30-D08AAE68B7ED}">
      <dgm:prSet/>
      <dgm:spPr/>
      <dgm:t>
        <a:bodyPr/>
        <a:lstStyle/>
        <a:p>
          <a:endParaRPr lang="en-US"/>
        </a:p>
      </dgm:t>
    </dgm:pt>
    <dgm:pt modelId="{58F19D5A-FA23-432A-8BB4-7434D2BB3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 Decision Tree algorithm is applied on the data to return a predictive model to predict success probability</a:t>
          </a:r>
        </a:p>
      </dgm:t>
    </dgm:pt>
    <dgm:pt modelId="{9C5A872F-032F-4E43-A4E8-7E2EEF906FA4}" type="parTrans" cxnId="{17E0DE06-8AB7-4E88-8C6F-59BB627341FD}">
      <dgm:prSet/>
      <dgm:spPr/>
      <dgm:t>
        <a:bodyPr/>
        <a:lstStyle/>
        <a:p>
          <a:endParaRPr lang="en-US"/>
        </a:p>
      </dgm:t>
    </dgm:pt>
    <dgm:pt modelId="{64999653-D9E6-430B-B6B6-16898FDC3B15}" type="sibTrans" cxnId="{17E0DE06-8AB7-4E88-8C6F-59BB627341FD}">
      <dgm:prSet/>
      <dgm:spPr/>
      <dgm:t>
        <a:bodyPr/>
        <a:lstStyle/>
        <a:p>
          <a:endParaRPr lang="en-US"/>
        </a:p>
      </dgm:t>
    </dgm:pt>
    <dgm:pt modelId="{F74E6539-567E-424C-9A56-B74A57C086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level splits the data according to different attributes, the non-leaf nodes are represented by attributes, the leaf nodes represent the predicted variable     </a:t>
          </a:r>
        </a:p>
      </dgm:t>
    </dgm:pt>
    <dgm:pt modelId="{FD21C41F-1D88-4E8C-813D-E632830973A6}" type="parTrans" cxnId="{3BB6A45B-B813-4ED8-80EB-08FDDE67408B}">
      <dgm:prSet/>
      <dgm:spPr/>
      <dgm:t>
        <a:bodyPr/>
        <a:lstStyle/>
        <a:p>
          <a:endParaRPr lang="en-US"/>
        </a:p>
      </dgm:t>
    </dgm:pt>
    <dgm:pt modelId="{2CA34BE8-3EBD-42E2-A815-193FBB9B0EFB}" type="sibTrans" cxnId="{3BB6A45B-B813-4ED8-80EB-08FDDE67408B}">
      <dgm:prSet/>
      <dgm:spPr/>
      <dgm:t>
        <a:bodyPr/>
        <a:lstStyle/>
        <a:p>
          <a:endParaRPr lang="en-US"/>
        </a:p>
      </dgm:t>
    </dgm:pt>
    <dgm:pt modelId="{8713887B-6FDC-4E20-8D2B-BA0F0AF206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Important parameters to determine the accuracy of decision tree are generated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gm:t>
    </dgm:pt>
    <dgm:pt modelId="{3045828C-CB44-4A65-A4B1-68389CE9C1E7}" type="parTrans" cxnId="{89C48A2C-1869-4F11-A5D8-D33E27C9B5E2}">
      <dgm:prSet/>
      <dgm:spPr/>
      <dgm:t>
        <a:bodyPr/>
        <a:lstStyle/>
        <a:p>
          <a:endParaRPr lang="en-US"/>
        </a:p>
      </dgm:t>
    </dgm:pt>
    <dgm:pt modelId="{A973562E-1D45-4F28-8A6D-F03304E5DB3D}" type="sibTrans" cxnId="{89C48A2C-1869-4F11-A5D8-D33E27C9B5E2}">
      <dgm:prSet/>
      <dgm:spPr/>
      <dgm:t>
        <a:bodyPr/>
        <a:lstStyle/>
        <a:p>
          <a:endParaRPr lang="en-US"/>
        </a:p>
      </dgm:t>
    </dgm:pt>
    <dgm:pt modelId="{768E7BDD-62AB-42D6-A1BC-6F6311C99F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Advanced Model</a:t>
          </a:r>
        </a:p>
      </dgm:t>
    </dgm:pt>
    <dgm:pt modelId="{0447F5CD-450F-43C9-A039-4BE964369D5F}" type="parTrans" cxnId="{72340087-3A5C-4A7F-9249-2102810EE6BE}">
      <dgm:prSet/>
      <dgm:spPr/>
      <dgm:t>
        <a:bodyPr/>
        <a:lstStyle/>
        <a:p>
          <a:endParaRPr lang="en-US"/>
        </a:p>
      </dgm:t>
    </dgm:pt>
    <dgm:pt modelId="{638292F0-A909-4740-BC59-43B5F214708D}" type="sibTrans" cxnId="{72340087-3A5C-4A7F-9249-2102810EE6BE}">
      <dgm:prSet/>
      <dgm:spPr/>
      <dgm:t>
        <a:bodyPr/>
        <a:lstStyle/>
        <a:p>
          <a:endParaRPr lang="en-US"/>
        </a:p>
      </dgm:t>
    </dgm:pt>
    <dgm:pt modelId="{EDE0A0BE-B1B6-4FBF-B1C5-F6B61A8DA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can apply Random Forest or XG boost Algorithm to return a </a:t>
          </a:r>
        </a:p>
        <a:p>
          <a:pPr>
            <a:lnSpc>
              <a:spcPct val="100000"/>
            </a:lnSpc>
          </a:pPr>
          <a:r>
            <a:rPr lang="en-US" dirty="0"/>
            <a:t>User can select number of folds for performing modelling and then can review model accuracy and feature importance</a:t>
          </a:r>
        </a:p>
      </dgm:t>
    </dgm:pt>
    <dgm:pt modelId="{45482B76-4A4F-4625-8FE0-1A5550B23496}" type="parTrans" cxnId="{56B5EFB3-2210-409D-B227-3A7A31991D9A}">
      <dgm:prSet/>
      <dgm:spPr/>
      <dgm:t>
        <a:bodyPr/>
        <a:lstStyle/>
        <a:p>
          <a:endParaRPr lang="en-US"/>
        </a:p>
      </dgm:t>
    </dgm:pt>
    <dgm:pt modelId="{AAA38724-FF27-4896-905A-B29848F67373}" type="sibTrans" cxnId="{56B5EFB3-2210-409D-B227-3A7A31991D9A}">
      <dgm:prSet/>
      <dgm:spPr/>
      <dgm:t>
        <a:bodyPr/>
        <a:lstStyle/>
        <a:p>
          <a:endParaRPr lang="en-US"/>
        </a:p>
      </dgm:t>
    </dgm:pt>
    <dgm:pt modelId="{FD2D8026-002D-4FF7-B6FD-8B870D03F727}" type="pres">
      <dgm:prSet presAssocID="{D3A95D15-63E9-42D8-9665-0D25ED50F271}" presName="root" presStyleCnt="0">
        <dgm:presLayoutVars>
          <dgm:dir/>
          <dgm:resizeHandles val="exact"/>
        </dgm:presLayoutVars>
      </dgm:prSet>
      <dgm:spPr/>
    </dgm:pt>
    <dgm:pt modelId="{4D0BB5AA-D891-4ED7-A18A-E8EB93CD2AC1}" type="pres">
      <dgm:prSet presAssocID="{43348CBC-0124-4F47-855D-C25BC57A5717}" presName="compNode" presStyleCnt="0"/>
      <dgm:spPr/>
    </dgm:pt>
    <dgm:pt modelId="{47D5EF7A-3146-4920-AE98-C809801DAC7F}" type="pres">
      <dgm:prSet presAssocID="{43348CBC-0124-4F47-855D-C25BC57A57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FCF922-0174-4C93-92B8-4FF9CE29357A}" type="pres">
      <dgm:prSet presAssocID="{43348CBC-0124-4F47-855D-C25BC57A5717}" presName="iconSpace" presStyleCnt="0"/>
      <dgm:spPr/>
    </dgm:pt>
    <dgm:pt modelId="{AB9DA0B1-1A1E-4B8D-B2F4-D783F7ED7DEC}" type="pres">
      <dgm:prSet presAssocID="{43348CBC-0124-4F47-855D-C25BC57A5717}" presName="parTx" presStyleLbl="revTx" presStyleIdx="0" presStyleCnt="4">
        <dgm:presLayoutVars>
          <dgm:chMax val="0"/>
          <dgm:chPref val="0"/>
        </dgm:presLayoutVars>
      </dgm:prSet>
      <dgm:spPr/>
    </dgm:pt>
    <dgm:pt modelId="{5BCB65E3-E02E-4C6F-B3E2-681CD2A6810A}" type="pres">
      <dgm:prSet presAssocID="{43348CBC-0124-4F47-855D-C25BC57A5717}" presName="txSpace" presStyleCnt="0"/>
      <dgm:spPr/>
    </dgm:pt>
    <dgm:pt modelId="{DA36557F-C439-450A-8140-655ED22D8C30}" type="pres">
      <dgm:prSet presAssocID="{43348CBC-0124-4F47-855D-C25BC57A5717}" presName="desTx" presStyleLbl="revTx" presStyleIdx="1" presStyleCnt="4">
        <dgm:presLayoutVars/>
      </dgm:prSet>
      <dgm:spPr/>
    </dgm:pt>
    <dgm:pt modelId="{735DDD8B-75C7-4F18-BE60-F4FD16077010}" type="pres">
      <dgm:prSet presAssocID="{3C95A3AC-E3EA-4B95-A858-9DACD511B266}" presName="sibTrans" presStyleCnt="0"/>
      <dgm:spPr/>
    </dgm:pt>
    <dgm:pt modelId="{0EC98131-FC5C-41E9-9364-EDCF428D675D}" type="pres">
      <dgm:prSet presAssocID="{768E7BDD-62AB-42D6-A1BC-6F6311C99F1C}" presName="compNode" presStyleCnt="0"/>
      <dgm:spPr/>
    </dgm:pt>
    <dgm:pt modelId="{8D9943BB-B4A8-4BDE-8B71-89DEF0174C58}" type="pres">
      <dgm:prSet presAssocID="{768E7BDD-62AB-42D6-A1BC-6F6311C99F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7F3B040-8FB5-402B-9762-29319759730A}" type="pres">
      <dgm:prSet presAssocID="{768E7BDD-62AB-42D6-A1BC-6F6311C99F1C}" presName="iconSpace" presStyleCnt="0"/>
      <dgm:spPr/>
    </dgm:pt>
    <dgm:pt modelId="{2A375689-4661-407B-A856-2E9BC15A0085}" type="pres">
      <dgm:prSet presAssocID="{768E7BDD-62AB-42D6-A1BC-6F6311C99F1C}" presName="parTx" presStyleLbl="revTx" presStyleIdx="2" presStyleCnt="4">
        <dgm:presLayoutVars>
          <dgm:chMax val="0"/>
          <dgm:chPref val="0"/>
        </dgm:presLayoutVars>
      </dgm:prSet>
      <dgm:spPr/>
    </dgm:pt>
    <dgm:pt modelId="{74CADC17-33B6-46DE-AA11-AEC17285953E}" type="pres">
      <dgm:prSet presAssocID="{768E7BDD-62AB-42D6-A1BC-6F6311C99F1C}" presName="txSpace" presStyleCnt="0"/>
      <dgm:spPr/>
    </dgm:pt>
    <dgm:pt modelId="{9C16CF88-8FB4-4FBB-BDCD-B461B4C2AFE3}" type="pres">
      <dgm:prSet presAssocID="{768E7BDD-62AB-42D6-A1BC-6F6311C99F1C}" presName="desTx" presStyleLbl="revTx" presStyleIdx="3" presStyleCnt="4">
        <dgm:presLayoutVars/>
      </dgm:prSet>
      <dgm:spPr/>
    </dgm:pt>
  </dgm:ptLst>
  <dgm:cxnLst>
    <dgm:cxn modelId="{E2649604-9740-46A3-8140-ED8E92A5AFA5}" type="presOf" srcId="{768E7BDD-62AB-42D6-A1BC-6F6311C99F1C}" destId="{2A375689-4661-407B-A856-2E9BC15A0085}" srcOrd="0" destOrd="0" presId="urn:microsoft.com/office/officeart/2018/5/layout/CenteredIconLabelDescriptionList"/>
    <dgm:cxn modelId="{17E0DE06-8AB7-4E88-8C6F-59BB627341FD}" srcId="{43348CBC-0124-4F47-855D-C25BC57A5717}" destId="{58F19D5A-FA23-432A-8BB4-7434D2BB3DAE}" srcOrd="0" destOrd="0" parTransId="{9C5A872F-032F-4E43-A4E8-7E2EEF906FA4}" sibTransId="{64999653-D9E6-430B-B6B6-16898FDC3B15}"/>
    <dgm:cxn modelId="{89C48A2C-1869-4F11-A5D8-D33E27C9B5E2}" srcId="{43348CBC-0124-4F47-855D-C25BC57A5717}" destId="{8713887B-6FDC-4E20-8D2B-BA0F0AF20624}" srcOrd="2" destOrd="0" parTransId="{3045828C-CB44-4A65-A4B1-68389CE9C1E7}" sibTransId="{A973562E-1D45-4F28-8A6D-F03304E5DB3D}"/>
    <dgm:cxn modelId="{F79CA03E-A229-4C22-A451-084196323D4D}" type="presOf" srcId="{43348CBC-0124-4F47-855D-C25BC57A5717}" destId="{AB9DA0B1-1A1E-4B8D-B2F4-D783F7ED7DEC}" srcOrd="0" destOrd="0" presId="urn:microsoft.com/office/officeart/2018/5/layout/CenteredIconLabelDescriptionList"/>
    <dgm:cxn modelId="{3BB6A45B-B813-4ED8-80EB-08FDDE67408B}" srcId="{43348CBC-0124-4F47-855D-C25BC57A5717}" destId="{F74E6539-567E-424C-9A56-B74A57C086D4}" srcOrd="1" destOrd="0" parTransId="{FD21C41F-1D88-4E8C-813D-E632830973A6}" sibTransId="{2CA34BE8-3EBD-42E2-A815-193FBB9B0EFB}"/>
    <dgm:cxn modelId="{C1BD3780-F29B-4C93-8AE2-1949E8EED377}" type="presOf" srcId="{8713887B-6FDC-4E20-8D2B-BA0F0AF20624}" destId="{DA36557F-C439-450A-8140-655ED22D8C30}" srcOrd="0" destOrd="2" presId="urn:microsoft.com/office/officeart/2018/5/layout/CenteredIconLabelDescriptionList"/>
    <dgm:cxn modelId="{72340087-3A5C-4A7F-9249-2102810EE6BE}" srcId="{D3A95D15-63E9-42D8-9665-0D25ED50F271}" destId="{768E7BDD-62AB-42D6-A1BC-6F6311C99F1C}" srcOrd="1" destOrd="0" parTransId="{0447F5CD-450F-43C9-A039-4BE964369D5F}" sibTransId="{638292F0-A909-4740-BC59-43B5F214708D}"/>
    <dgm:cxn modelId="{347D848A-5ADF-4211-8291-1E57FCFA2F51}" type="presOf" srcId="{F74E6539-567E-424C-9A56-B74A57C086D4}" destId="{DA36557F-C439-450A-8140-655ED22D8C30}" srcOrd="0" destOrd="1" presId="urn:microsoft.com/office/officeart/2018/5/layout/CenteredIconLabelDescriptionList"/>
    <dgm:cxn modelId="{56B5EFB3-2210-409D-B227-3A7A31991D9A}" srcId="{768E7BDD-62AB-42D6-A1BC-6F6311C99F1C}" destId="{EDE0A0BE-B1B6-4FBF-B1C5-F6B61A8DAB9D}" srcOrd="0" destOrd="0" parTransId="{45482B76-4A4F-4625-8FE0-1A5550B23496}" sibTransId="{AAA38724-FF27-4896-905A-B29848F67373}"/>
    <dgm:cxn modelId="{13AFBBCC-D923-4BE8-849F-D98E536D16E7}" type="presOf" srcId="{D3A95D15-63E9-42D8-9665-0D25ED50F271}" destId="{FD2D8026-002D-4FF7-B6FD-8B870D03F727}" srcOrd="0" destOrd="0" presId="urn:microsoft.com/office/officeart/2018/5/layout/CenteredIconLabelDescriptionList"/>
    <dgm:cxn modelId="{2AF02DD5-9972-4CBC-8B30-D08AAE68B7ED}" srcId="{D3A95D15-63E9-42D8-9665-0D25ED50F271}" destId="{43348CBC-0124-4F47-855D-C25BC57A5717}" srcOrd="0" destOrd="0" parTransId="{B10949AB-C5B1-42BD-A0D8-5CD090EC1BB7}" sibTransId="{3C95A3AC-E3EA-4B95-A858-9DACD511B266}"/>
    <dgm:cxn modelId="{739EC9D5-F967-4112-85D3-D160FFC651A0}" type="presOf" srcId="{EDE0A0BE-B1B6-4FBF-B1C5-F6B61A8DAB9D}" destId="{9C16CF88-8FB4-4FBB-BDCD-B461B4C2AFE3}" srcOrd="0" destOrd="0" presId="urn:microsoft.com/office/officeart/2018/5/layout/CenteredIconLabelDescriptionList"/>
    <dgm:cxn modelId="{BD0F6AE5-DEB1-4365-B3D2-7946A057BD9C}" type="presOf" srcId="{58F19D5A-FA23-432A-8BB4-7434D2BB3DAE}" destId="{DA36557F-C439-450A-8140-655ED22D8C30}" srcOrd="0" destOrd="0" presId="urn:microsoft.com/office/officeart/2018/5/layout/CenteredIconLabelDescriptionList"/>
    <dgm:cxn modelId="{A1A5E90B-BD2F-4261-BF54-9274878F81BD}" type="presParOf" srcId="{FD2D8026-002D-4FF7-B6FD-8B870D03F727}" destId="{4D0BB5AA-D891-4ED7-A18A-E8EB93CD2AC1}" srcOrd="0" destOrd="0" presId="urn:microsoft.com/office/officeart/2018/5/layout/CenteredIconLabelDescriptionList"/>
    <dgm:cxn modelId="{68A24F61-CD6E-4F1F-AEA3-B0B200A7620F}" type="presParOf" srcId="{4D0BB5AA-D891-4ED7-A18A-E8EB93CD2AC1}" destId="{47D5EF7A-3146-4920-AE98-C809801DAC7F}" srcOrd="0" destOrd="0" presId="urn:microsoft.com/office/officeart/2018/5/layout/CenteredIconLabelDescriptionList"/>
    <dgm:cxn modelId="{42E30096-C4D8-4573-B4A4-963D21061409}" type="presParOf" srcId="{4D0BB5AA-D891-4ED7-A18A-E8EB93CD2AC1}" destId="{0BFCF922-0174-4C93-92B8-4FF9CE29357A}" srcOrd="1" destOrd="0" presId="urn:microsoft.com/office/officeart/2018/5/layout/CenteredIconLabelDescriptionList"/>
    <dgm:cxn modelId="{F19B3B12-ED31-49C4-9F3B-0FB1D82D6FCE}" type="presParOf" srcId="{4D0BB5AA-D891-4ED7-A18A-E8EB93CD2AC1}" destId="{AB9DA0B1-1A1E-4B8D-B2F4-D783F7ED7DEC}" srcOrd="2" destOrd="0" presId="urn:microsoft.com/office/officeart/2018/5/layout/CenteredIconLabelDescriptionList"/>
    <dgm:cxn modelId="{1E3C9D8A-4503-4F4E-9D9E-52DF7D96DC2C}" type="presParOf" srcId="{4D0BB5AA-D891-4ED7-A18A-E8EB93CD2AC1}" destId="{5BCB65E3-E02E-4C6F-B3E2-681CD2A6810A}" srcOrd="3" destOrd="0" presId="urn:microsoft.com/office/officeart/2018/5/layout/CenteredIconLabelDescriptionList"/>
    <dgm:cxn modelId="{A27E5C55-0975-45C6-B6A5-3B4BFA25507E}" type="presParOf" srcId="{4D0BB5AA-D891-4ED7-A18A-E8EB93CD2AC1}" destId="{DA36557F-C439-450A-8140-655ED22D8C30}" srcOrd="4" destOrd="0" presId="urn:microsoft.com/office/officeart/2018/5/layout/CenteredIconLabelDescriptionList"/>
    <dgm:cxn modelId="{C1978D7F-13A1-4340-A43E-77B88414DCE4}" type="presParOf" srcId="{FD2D8026-002D-4FF7-B6FD-8B870D03F727}" destId="{735DDD8B-75C7-4F18-BE60-F4FD16077010}" srcOrd="1" destOrd="0" presId="urn:microsoft.com/office/officeart/2018/5/layout/CenteredIconLabelDescriptionList"/>
    <dgm:cxn modelId="{50669947-BE64-42C6-8ACA-59DD180AE7DC}" type="presParOf" srcId="{FD2D8026-002D-4FF7-B6FD-8B870D03F727}" destId="{0EC98131-FC5C-41E9-9364-EDCF428D675D}" srcOrd="2" destOrd="0" presId="urn:microsoft.com/office/officeart/2018/5/layout/CenteredIconLabelDescriptionList"/>
    <dgm:cxn modelId="{46AD4B5D-1697-459B-AC9B-0DBF34594687}" type="presParOf" srcId="{0EC98131-FC5C-41E9-9364-EDCF428D675D}" destId="{8D9943BB-B4A8-4BDE-8B71-89DEF0174C58}" srcOrd="0" destOrd="0" presId="urn:microsoft.com/office/officeart/2018/5/layout/CenteredIconLabelDescriptionList"/>
    <dgm:cxn modelId="{58B565DF-3B1C-40DB-8F12-2C3950851852}" type="presParOf" srcId="{0EC98131-FC5C-41E9-9364-EDCF428D675D}" destId="{B7F3B040-8FB5-402B-9762-29319759730A}" srcOrd="1" destOrd="0" presId="urn:microsoft.com/office/officeart/2018/5/layout/CenteredIconLabelDescriptionList"/>
    <dgm:cxn modelId="{80F3BE81-D864-4AAC-B82A-6BBF1871EA1B}" type="presParOf" srcId="{0EC98131-FC5C-41E9-9364-EDCF428D675D}" destId="{2A375689-4661-407B-A856-2E9BC15A0085}" srcOrd="2" destOrd="0" presId="urn:microsoft.com/office/officeart/2018/5/layout/CenteredIconLabelDescriptionList"/>
    <dgm:cxn modelId="{51F1571F-38B5-4076-9214-2B6750743837}" type="presParOf" srcId="{0EC98131-FC5C-41E9-9364-EDCF428D675D}" destId="{74CADC17-33B6-46DE-AA11-AEC17285953E}" srcOrd="3" destOrd="0" presId="urn:microsoft.com/office/officeart/2018/5/layout/CenteredIconLabelDescriptionList"/>
    <dgm:cxn modelId="{B2813C0F-DC4B-4A95-8B5B-35E737DCE428}" type="presParOf" srcId="{0EC98131-FC5C-41E9-9364-EDCF428D675D}" destId="{9C16CF88-8FB4-4FBB-BDCD-B461B4C2AFE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A13A0-35F3-4E76-B858-F9A5D67944B8}">
      <dsp:nvSpPr>
        <dsp:cNvPr id="0" name=""/>
        <dsp:cNvSpPr/>
      </dsp:nvSpPr>
      <dsp:spPr>
        <a:xfrm>
          <a:off x="339397" y="619154"/>
          <a:ext cx="548964" cy="548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AA964-6831-4625-BF78-E1F0487C7533}">
      <dsp:nvSpPr>
        <dsp:cNvPr id="0" name=""/>
        <dsp:cNvSpPr/>
      </dsp:nvSpPr>
      <dsp:spPr>
        <a:xfrm>
          <a:off x="3918" y="1381222"/>
          <a:ext cx="1219921" cy="4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443 NSDC Training Partners</a:t>
          </a:r>
        </a:p>
      </dsp:txBody>
      <dsp:txXfrm>
        <a:off x="3918" y="1381222"/>
        <a:ext cx="1219921" cy="487968"/>
      </dsp:txXfrm>
    </dsp:sp>
    <dsp:sp modelId="{5C608EBB-4581-4335-B1FC-2F33B0F52E2C}">
      <dsp:nvSpPr>
        <dsp:cNvPr id="0" name=""/>
        <dsp:cNvSpPr/>
      </dsp:nvSpPr>
      <dsp:spPr>
        <a:xfrm>
          <a:off x="1772805" y="619154"/>
          <a:ext cx="548964" cy="548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5869-1653-42C2-AB4D-2415C4F77466}">
      <dsp:nvSpPr>
        <dsp:cNvPr id="0" name=""/>
        <dsp:cNvSpPr/>
      </dsp:nvSpPr>
      <dsp:spPr>
        <a:xfrm>
          <a:off x="1437326" y="1381222"/>
          <a:ext cx="1219921" cy="4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8503 Training Centres</a:t>
          </a:r>
        </a:p>
      </dsp:txBody>
      <dsp:txXfrm>
        <a:off x="1437326" y="1381222"/>
        <a:ext cx="1219921" cy="487968"/>
      </dsp:txXfrm>
    </dsp:sp>
    <dsp:sp modelId="{5DF5435A-635F-4766-ABB9-D3CD3B147D08}">
      <dsp:nvSpPr>
        <dsp:cNvPr id="0" name=""/>
        <dsp:cNvSpPr/>
      </dsp:nvSpPr>
      <dsp:spPr>
        <a:xfrm>
          <a:off x="3206213" y="619154"/>
          <a:ext cx="548964" cy="548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82B9-0F27-4E50-A87E-0DF49B9D441A}">
      <dsp:nvSpPr>
        <dsp:cNvPr id="0" name=""/>
        <dsp:cNvSpPr/>
      </dsp:nvSpPr>
      <dsp:spPr>
        <a:xfrm>
          <a:off x="2870735" y="1381222"/>
          <a:ext cx="1219921" cy="4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1870+ Job Roles</a:t>
          </a:r>
        </a:p>
      </dsp:txBody>
      <dsp:txXfrm>
        <a:off x="2870735" y="1381222"/>
        <a:ext cx="1219921" cy="487968"/>
      </dsp:txXfrm>
    </dsp:sp>
    <dsp:sp modelId="{C85614E4-3DC2-46FC-9B4A-B2F3822AF5A1}">
      <dsp:nvSpPr>
        <dsp:cNvPr id="0" name=""/>
        <dsp:cNvSpPr/>
      </dsp:nvSpPr>
      <dsp:spPr>
        <a:xfrm>
          <a:off x="4639621" y="619154"/>
          <a:ext cx="548964" cy="5489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4827-8E77-421D-897A-4358AC27697E}">
      <dsp:nvSpPr>
        <dsp:cNvPr id="0" name=""/>
        <dsp:cNvSpPr/>
      </dsp:nvSpPr>
      <dsp:spPr>
        <a:xfrm>
          <a:off x="4304143" y="1381222"/>
          <a:ext cx="1219921" cy="4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38 Sector skills Councils</a:t>
          </a:r>
        </a:p>
      </dsp:txBody>
      <dsp:txXfrm>
        <a:off x="4304143" y="1381222"/>
        <a:ext cx="1219921" cy="487968"/>
      </dsp:txXfrm>
    </dsp:sp>
    <dsp:sp modelId="{05DDA6D6-85F4-4556-AC82-F50406807137}">
      <dsp:nvSpPr>
        <dsp:cNvPr id="0" name=""/>
        <dsp:cNvSpPr/>
      </dsp:nvSpPr>
      <dsp:spPr>
        <a:xfrm>
          <a:off x="1056101" y="2174171"/>
          <a:ext cx="548964" cy="5489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4BF72-82DB-430E-BCE7-E0CAB55C1B56}">
      <dsp:nvSpPr>
        <dsp:cNvPr id="0" name=""/>
        <dsp:cNvSpPr/>
      </dsp:nvSpPr>
      <dsp:spPr>
        <a:xfrm>
          <a:off x="720622" y="2936239"/>
          <a:ext cx="1219921" cy="4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29+6 Presence</a:t>
          </a:r>
        </a:p>
      </dsp:txBody>
      <dsp:txXfrm>
        <a:off x="720622" y="2936239"/>
        <a:ext cx="1219921" cy="487968"/>
      </dsp:txXfrm>
    </dsp:sp>
    <dsp:sp modelId="{CDEF9DAF-D2A3-4744-963A-06943ED56B02}">
      <dsp:nvSpPr>
        <dsp:cNvPr id="0" name=""/>
        <dsp:cNvSpPr/>
      </dsp:nvSpPr>
      <dsp:spPr>
        <a:xfrm>
          <a:off x="2489509" y="2174171"/>
          <a:ext cx="548964" cy="5489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059CC-529A-46DE-B515-22626944567C}">
      <dsp:nvSpPr>
        <dsp:cNvPr id="0" name=""/>
        <dsp:cNvSpPr/>
      </dsp:nvSpPr>
      <dsp:spPr>
        <a:xfrm>
          <a:off x="2154031" y="2936239"/>
          <a:ext cx="1219921" cy="4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49.10 Lakhs Placed</a:t>
          </a:r>
        </a:p>
      </dsp:txBody>
      <dsp:txXfrm>
        <a:off x="2154031" y="2936239"/>
        <a:ext cx="1219921" cy="487968"/>
      </dsp:txXfrm>
    </dsp:sp>
    <dsp:sp modelId="{FB9D88E5-DDE0-42EE-A2F0-567E1F887F59}">
      <dsp:nvSpPr>
        <dsp:cNvPr id="0" name=""/>
        <dsp:cNvSpPr/>
      </dsp:nvSpPr>
      <dsp:spPr>
        <a:xfrm>
          <a:off x="3922917" y="2174171"/>
          <a:ext cx="548964" cy="5489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B83A2-525C-4DFE-8810-5A98CBE74EEF}">
      <dsp:nvSpPr>
        <dsp:cNvPr id="0" name=""/>
        <dsp:cNvSpPr/>
      </dsp:nvSpPr>
      <dsp:spPr>
        <a:xfrm>
          <a:off x="3587439" y="2936239"/>
          <a:ext cx="1219921" cy="4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99.56 Lakhs Trained</a:t>
          </a:r>
        </a:p>
      </dsp:txBody>
      <dsp:txXfrm>
        <a:off x="3587439" y="2936239"/>
        <a:ext cx="1219921" cy="487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1E2B4-C3D6-4BF7-9CDC-74897B25D5AD}">
      <dsp:nvSpPr>
        <dsp:cNvPr id="0" name=""/>
        <dsp:cNvSpPr/>
      </dsp:nvSpPr>
      <dsp:spPr>
        <a:xfrm>
          <a:off x="13584" y="1368175"/>
          <a:ext cx="871796" cy="871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93659-34C2-4DFC-9C10-AAC5D4C50B9E}">
      <dsp:nvSpPr>
        <dsp:cNvPr id="0" name=""/>
        <dsp:cNvSpPr/>
      </dsp:nvSpPr>
      <dsp:spPr>
        <a:xfrm>
          <a:off x="13584" y="2357187"/>
          <a:ext cx="2490846" cy="373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Vision</a:t>
          </a:r>
        </a:p>
      </dsp:txBody>
      <dsp:txXfrm>
        <a:off x="13584" y="2357187"/>
        <a:ext cx="2490846" cy="373626"/>
      </dsp:txXfrm>
    </dsp:sp>
    <dsp:sp modelId="{5F0A5449-CD81-43C2-8244-3B5F785A0398}">
      <dsp:nvSpPr>
        <dsp:cNvPr id="0" name=""/>
        <dsp:cNvSpPr/>
      </dsp:nvSpPr>
      <dsp:spPr>
        <a:xfrm>
          <a:off x="13584" y="2785332"/>
          <a:ext cx="2490846" cy="130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fulfil the growing need in India for skilled manpower across sectors and narrow the existing gap between the demand and supply of skills.</a:t>
          </a:r>
          <a:endParaRPr lang="en-US" sz="1400" kern="1200" dirty="0"/>
        </a:p>
      </dsp:txBody>
      <dsp:txXfrm>
        <a:off x="13584" y="2785332"/>
        <a:ext cx="2490846" cy="1308776"/>
      </dsp:txXfrm>
    </dsp:sp>
    <dsp:sp modelId="{DE64B5CA-0FB0-4C6B-BCC7-D4BA6B509099}">
      <dsp:nvSpPr>
        <dsp:cNvPr id="0" name=""/>
        <dsp:cNvSpPr/>
      </dsp:nvSpPr>
      <dsp:spPr>
        <a:xfrm>
          <a:off x="4012376" y="1360377"/>
          <a:ext cx="871796" cy="871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8C858-7D0B-4703-A398-007B37FE324F}">
      <dsp:nvSpPr>
        <dsp:cNvPr id="0" name=""/>
        <dsp:cNvSpPr/>
      </dsp:nvSpPr>
      <dsp:spPr>
        <a:xfrm>
          <a:off x="3985587" y="2370762"/>
          <a:ext cx="2544424" cy="41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Mission</a:t>
          </a:r>
          <a:endParaRPr lang="en-US" sz="2400" kern="1200" dirty="0"/>
        </a:p>
      </dsp:txBody>
      <dsp:txXfrm>
        <a:off x="3985587" y="2370762"/>
        <a:ext cx="2544424" cy="410455"/>
      </dsp:txXfrm>
    </dsp:sp>
    <dsp:sp modelId="{52AD3A23-2955-414A-81BE-CD185E2E804C}">
      <dsp:nvSpPr>
        <dsp:cNvPr id="0" name=""/>
        <dsp:cNvSpPr/>
      </dsp:nvSpPr>
      <dsp:spPr>
        <a:xfrm>
          <a:off x="2940328" y="2808260"/>
          <a:ext cx="4634942" cy="261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Upgrade skills to international standards through significant industry involvement and develop necessary frameworks for standards, curriculum and quality assurance.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Enhance, support and coordinate private sector initiatives for skill development through appropriate Public-Private Partnership ( PPP ) models; strive for significant operational and financial involvement from private sector.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Play the role of a ‘market-maker’ by bringing funds, particularly in sectors where market mechanisms are ineffective or missing.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Prioritize initiatives that can have a multiplier or catalytic effect as opposed to one-off impact.</a:t>
          </a:r>
          <a:endParaRPr lang="en-US" sz="1400" kern="1200" dirty="0"/>
        </a:p>
      </dsp:txBody>
      <dsp:txXfrm>
        <a:off x="2940328" y="2808260"/>
        <a:ext cx="4634942" cy="2612093"/>
      </dsp:txXfrm>
    </dsp:sp>
    <dsp:sp modelId="{28954A64-5B14-428B-9025-E055A642D27B}">
      <dsp:nvSpPr>
        <dsp:cNvPr id="0" name=""/>
        <dsp:cNvSpPr/>
      </dsp:nvSpPr>
      <dsp:spPr>
        <a:xfrm>
          <a:off x="8011169" y="1368175"/>
          <a:ext cx="871796" cy="871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DBA92-1C68-42D5-85E2-F7A5A85A498B}">
      <dsp:nvSpPr>
        <dsp:cNvPr id="0" name=""/>
        <dsp:cNvSpPr/>
      </dsp:nvSpPr>
      <dsp:spPr>
        <a:xfrm>
          <a:off x="8011169" y="2357187"/>
          <a:ext cx="2490846" cy="373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Objective</a:t>
          </a:r>
        </a:p>
      </dsp:txBody>
      <dsp:txXfrm>
        <a:off x="8011169" y="2357187"/>
        <a:ext cx="2490846" cy="373626"/>
      </dsp:txXfrm>
    </dsp:sp>
    <dsp:sp modelId="{FC708FE7-EA97-41BA-978D-0ACEC5F9BEC0}">
      <dsp:nvSpPr>
        <dsp:cNvPr id="0" name=""/>
        <dsp:cNvSpPr/>
      </dsp:nvSpPr>
      <dsp:spPr>
        <a:xfrm>
          <a:off x="8011169" y="2785332"/>
          <a:ext cx="2490846" cy="130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contribute significantly to the overall target of skilling up of people in India, mainly by fostering private sector initiatives in skill development programmes and to provide funding. </a:t>
          </a:r>
          <a:endParaRPr lang="en-US" sz="1400" kern="1200" dirty="0"/>
        </a:p>
      </dsp:txBody>
      <dsp:txXfrm>
        <a:off x="8011169" y="2785332"/>
        <a:ext cx="2490846" cy="1308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48DF5-9A97-4561-81C6-4C68D17AA6F4}">
      <dsp:nvSpPr>
        <dsp:cNvPr id="0" name=""/>
        <dsp:cNvSpPr/>
      </dsp:nvSpPr>
      <dsp:spPr>
        <a:xfrm>
          <a:off x="0" y="21381"/>
          <a:ext cx="1051560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 shiny dynamic Dashboard</a:t>
          </a:r>
        </a:p>
      </dsp:txBody>
      <dsp:txXfrm>
        <a:off x="25759" y="47140"/>
        <a:ext cx="10464082" cy="476152"/>
      </dsp:txXfrm>
    </dsp:sp>
    <dsp:sp modelId="{F82F3FD2-76F3-4FDA-AAD6-3F113ABDC982}">
      <dsp:nvSpPr>
        <dsp:cNvPr id="0" name=""/>
        <dsp:cNvSpPr/>
      </dsp:nvSpPr>
      <dsp:spPr>
        <a:xfrm>
          <a:off x="0" y="549052"/>
          <a:ext cx="10515600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Dynamic Dashboard to be built for NSDC top management to give them quick look at Key factors for success of training efforts undertaken by NSDC.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It will help them to take important decisions like which center/courses/packages are more helpful for higher placement success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It will give insight into important parameters for people enrolled and their performance so that courses/counselling can be designed accordingly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/>
        </a:p>
      </dsp:txBody>
      <dsp:txXfrm>
        <a:off x="0" y="549052"/>
        <a:ext cx="10515600" cy="1912680"/>
      </dsp:txXfrm>
    </dsp:sp>
    <dsp:sp modelId="{654E5846-C6E1-4885-9B65-7E0BDC5FF19B}">
      <dsp:nvSpPr>
        <dsp:cNvPr id="0" name=""/>
        <dsp:cNvSpPr/>
      </dsp:nvSpPr>
      <dsp:spPr>
        <a:xfrm>
          <a:off x="0" y="2461732"/>
          <a:ext cx="1051560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Employment Prediction</a:t>
          </a:r>
        </a:p>
      </dsp:txBody>
      <dsp:txXfrm>
        <a:off x="25759" y="2487491"/>
        <a:ext cx="10464082" cy="476152"/>
      </dsp:txXfrm>
    </dsp:sp>
    <dsp:sp modelId="{95D9BB13-0B73-494B-A676-887D10FCAB81}">
      <dsp:nvSpPr>
        <dsp:cNvPr id="0" name=""/>
        <dsp:cNvSpPr/>
      </dsp:nvSpPr>
      <dsp:spPr>
        <a:xfrm>
          <a:off x="0" y="2989402"/>
          <a:ext cx="10515600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To predict employment of a person based on important factors like Age, Education level, state, Employment type, Centre enrolled to.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This will help to ensure the person takes right course to ensure the maximum success chances for placement of the candidate.</a:t>
          </a:r>
        </a:p>
      </dsp:txBody>
      <dsp:txXfrm>
        <a:off x="0" y="2989402"/>
        <a:ext cx="10515600" cy="1070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757C0-280B-4A37-9517-A5B24A9A8C37}">
      <dsp:nvSpPr>
        <dsp:cNvPr id="0" name=""/>
        <dsp:cNvSpPr/>
      </dsp:nvSpPr>
      <dsp:spPr>
        <a:xfrm>
          <a:off x="788669" y="0"/>
          <a:ext cx="8938260" cy="4080974"/>
        </a:xfrm>
        <a:prstGeom prst="rightArrow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C6C07-120B-4061-8411-2B2FB56EAB2F}">
      <dsp:nvSpPr>
        <dsp:cNvPr id="0" name=""/>
        <dsp:cNvSpPr/>
      </dsp:nvSpPr>
      <dsp:spPr>
        <a:xfrm>
          <a:off x="1608" y="1224292"/>
          <a:ext cx="2511990" cy="16323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Loading</a:t>
          </a:r>
        </a:p>
      </dsp:txBody>
      <dsp:txXfrm>
        <a:off x="81295" y="1303979"/>
        <a:ext cx="2352616" cy="1473015"/>
      </dsp:txXfrm>
    </dsp:sp>
    <dsp:sp modelId="{89E0EE17-75F9-453C-926C-92B464AE0FFA}">
      <dsp:nvSpPr>
        <dsp:cNvPr id="0" name=""/>
        <dsp:cNvSpPr/>
      </dsp:nvSpPr>
      <dsp:spPr>
        <a:xfrm>
          <a:off x="2668406" y="1224292"/>
          <a:ext cx="2511990" cy="16323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Remove Irrelevant data</a:t>
          </a:r>
        </a:p>
      </dsp:txBody>
      <dsp:txXfrm>
        <a:off x="2748093" y="1303979"/>
        <a:ext cx="2352616" cy="1473015"/>
      </dsp:txXfrm>
    </dsp:sp>
    <dsp:sp modelId="{DD2035AD-A23E-45D8-9867-04F7388A5167}">
      <dsp:nvSpPr>
        <dsp:cNvPr id="0" name=""/>
        <dsp:cNvSpPr/>
      </dsp:nvSpPr>
      <dsp:spPr>
        <a:xfrm>
          <a:off x="5335203" y="1224292"/>
          <a:ext cx="2511990" cy="16323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Missing Value Analysis </a:t>
          </a:r>
        </a:p>
      </dsp:txBody>
      <dsp:txXfrm>
        <a:off x="5414890" y="1303979"/>
        <a:ext cx="2352616" cy="1473015"/>
      </dsp:txXfrm>
    </dsp:sp>
    <dsp:sp modelId="{8BE76ACE-AD4D-4C8A-A00A-1C785A59D749}">
      <dsp:nvSpPr>
        <dsp:cNvPr id="0" name=""/>
        <dsp:cNvSpPr/>
      </dsp:nvSpPr>
      <dsp:spPr>
        <a:xfrm>
          <a:off x="8002001" y="1224292"/>
          <a:ext cx="2511990" cy="16323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Download</a:t>
          </a:r>
        </a:p>
      </dsp:txBody>
      <dsp:txXfrm>
        <a:off x="8081688" y="1303979"/>
        <a:ext cx="2352616" cy="1473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B3E60-68DC-49B3-A830-9136B29810DF}">
      <dsp:nvSpPr>
        <dsp:cNvPr id="0" name=""/>
        <dsp:cNvSpPr/>
      </dsp:nvSpPr>
      <dsp:spPr>
        <a:xfrm>
          <a:off x="0" y="47526"/>
          <a:ext cx="10515600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Visual Charts</a:t>
          </a:r>
        </a:p>
      </dsp:txBody>
      <dsp:txXfrm>
        <a:off x="37467" y="84993"/>
        <a:ext cx="10440666" cy="692586"/>
      </dsp:txXfrm>
    </dsp:sp>
    <dsp:sp modelId="{F9067882-C96D-48D7-A3F0-0F76A1BD7A04}">
      <dsp:nvSpPr>
        <dsp:cNvPr id="0" name=""/>
        <dsp:cNvSpPr/>
      </dsp:nvSpPr>
      <dsp:spPr>
        <a:xfrm>
          <a:off x="0" y="815046"/>
          <a:ext cx="1051560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User is presented with important visual charts to give quick look at important statistics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/>
        </a:p>
      </dsp:txBody>
      <dsp:txXfrm>
        <a:off x="0" y="815046"/>
        <a:ext cx="10515600" cy="1225440"/>
      </dsp:txXfrm>
    </dsp:sp>
    <dsp:sp modelId="{D26947AC-1BCF-48EA-BCEB-0F3167683D42}">
      <dsp:nvSpPr>
        <dsp:cNvPr id="0" name=""/>
        <dsp:cNvSpPr/>
      </dsp:nvSpPr>
      <dsp:spPr>
        <a:xfrm>
          <a:off x="0" y="2040487"/>
          <a:ext cx="10515600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Dynamic Interactive Charts</a:t>
          </a:r>
        </a:p>
      </dsp:txBody>
      <dsp:txXfrm>
        <a:off x="37467" y="2077954"/>
        <a:ext cx="10440666" cy="692586"/>
      </dsp:txXfrm>
    </dsp:sp>
    <dsp:sp modelId="{1B2643B9-3FF2-4E36-ACBD-7CF2C6D43AD4}">
      <dsp:nvSpPr>
        <dsp:cNvPr id="0" name=""/>
        <dsp:cNvSpPr/>
      </dsp:nvSpPr>
      <dsp:spPr>
        <a:xfrm>
          <a:off x="0" y="2808007"/>
          <a:ext cx="1051560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User is given ability to select mix and match of parameters for comparison and derive useful insight.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/>
        </a:p>
      </dsp:txBody>
      <dsp:txXfrm>
        <a:off x="0" y="2808007"/>
        <a:ext cx="10515600" cy="1225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5EF7A-3146-4920-AE98-C809801DAC7F}">
      <dsp:nvSpPr>
        <dsp:cNvPr id="0" name=""/>
        <dsp:cNvSpPr/>
      </dsp:nvSpPr>
      <dsp:spPr>
        <a:xfrm>
          <a:off x="1967016" y="0"/>
          <a:ext cx="1510523" cy="12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DA0B1-1A1E-4B8D-B2F4-D783F7ED7DEC}">
      <dsp:nvSpPr>
        <dsp:cNvPr id="0" name=""/>
        <dsp:cNvSpPr/>
      </dsp:nvSpPr>
      <dsp:spPr>
        <a:xfrm>
          <a:off x="564387" y="1371148"/>
          <a:ext cx="4315781" cy="526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Model</a:t>
          </a:r>
        </a:p>
      </dsp:txBody>
      <dsp:txXfrm>
        <a:off x="564387" y="1371148"/>
        <a:ext cx="4315781" cy="526473"/>
      </dsp:txXfrm>
    </dsp:sp>
    <dsp:sp modelId="{DA36557F-C439-450A-8140-655ED22D8C30}">
      <dsp:nvSpPr>
        <dsp:cNvPr id="0" name=""/>
        <dsp:cNvSpPr/>
      </dsp:nvSpPr>
      <dsp:spPr>
        <a:xfrm>
          <a:off x="564387" y="1963998"/>
          <a:ext cx="4315781" cy="21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Simple Decision Tree algorithm is applied on the data to return a predictive model to predict success probability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level splits the data according to different attributes, the non-leaf nodes are represented by attributes, the leaf nodes represent the predicted variable    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Important parameters to determine the accuracy of decision tree are generated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sp:txBody>
      <dsp:txXfrm>
        <a:off x="564387" y="1963998"/>
        <a:ext cx="4315781" cy="2116975"/>
      </dsp:txXfrm>
    </dsp:sp>
    <dsp:sp modelId="{8D9943BB-B4A8-4BDE-8B71-89DEF0174C58}">
      <dsp:nvSpPr>
        <dsp:cNvPr id="0" name=""/>
        <dsp:cNvSpPr/>
      </dsp:nvSpPr>
      <dsp:spPr>
        <a:xfrm>
          <a:off x="7038059" y="0"/>
          <a:ext cx="1510523" cy="12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75689-4661-407B-A856-2E9BC15A0085}">
      <dsp:nvSpPr>
        <dsp:cNvPr id="0" name=""/>
        <dsp:cNvSpPr/>
      </dsp:nvSpPr>
      <dsp:spPr>
        <a:xfrm>
          <a:off x="5635430" y="1371148"/>
          <a:ext cx="4315781" cy="526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Advanced Model</a:t>
          </a:r>
        </a:p>
      </dsp:txBody>
      <dsp:txXfrm>
        <a:off x="5635430" y="1371148"/>
        <a:ext cx="4315781" cy="526473"/>
      </dsp:txXfrm>
    </dsp:sp>
    <dsp:sp modelId="{9C16CF88-8FB4-4FBB-BDCD-B461B4C2AFE3}">
      <dsp:nvSpPr>
        <dsp:cNvPr id="0" name=""/>
        <dsp:cNvSpPr/>
      </dsp:nvSpPr>
      <dsp:spPr>
        <a:xfrm>
          <a:off x="5635430" y="1963998"/>
          <a:ext cx="4315781" cy="211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can apply Random Forest or XG boost Algorithm to return a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can select number of folds for performing modelling and then can review model accuracy and feature importance</a:t>
          </a:r>
        </a:p>
      </dsp:txBody>
      <dsp:txXfrm>
        <a:off x="5635430" y="1963998"/>
        <a:ext cx="4315781" cy="2116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85CD-4512-4938-80EC-5842E644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78090-EDF3-4A66-BDD7-492DE64CC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AF03D-3359-46C3-99D9-8F4B0192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7ABA-29CB-4F0C-99CC-7E1B46F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ACE1-C94F-47D0-BE59-F7D36A2B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2C14-E88B-4E9E-B0BB-3BE5ED52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31EC9-B326-46F2-9A7E-B94F24E4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835C-444A-4205-91D9-246F09B4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8FAF-BF6E-42CA-A9B9-49C4712B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B84A-7DF9-41C1-BBEC-A141B5CB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E3725-68AB-437A-8283-5760F78D8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E64C-715B-4938-9FE0-4ECD6271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89EE-A8B2-44BC-90A2-7B5191BC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87F4-2316-4BFF-BCB2-1517BC19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05AA-8283-4FBE-9CD8-6A0FA09A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13D0-7ACB-4E0D-9D8D-E509799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C2B4-DBC4-4AEF-A519-0262819E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8D0A-7D51-421A-A146-42542EE6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D8D1-7D62-480A-A3E0-9FC12438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EB8F8-1AE9-4B38-BCEE-3E87E3F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2C29-5CFA-412D-A44F-BF5F26E1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A3B2-A5E2-4193-AE65-0F2414D4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AE60-4A7A-404D-BC52-611F8AA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F4E3-5BFA-45EA-A8AD-FF94F653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10F1-AA0E-42DB-8B9B-63CE09AA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6A7E-C9FC-4876-A129-87A22959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A80F-7B2E-47C2-9B35-7D396FFC8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6782-4F81-4971-AA67-AD8BB0C7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96B00-CF3A-4121-AA2C-4FDE5B34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64B72-DC08-402D-83DA-44156E83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B28D-889C-4B2D-A6C4-5E668A47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D2D2-E780-4EEB-A833-E5993845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A6B8-EB3E-4B19-AF92-F172E718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41E4-6368-4C3D-BE0E-83A0D6D6E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2B5DD-DDC3-48E7-98EF-90AA9DA1D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24573-D7E3-47E2-B7D4-859CE6D87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8AF91-8ABF-4E08-BC91-B79FF8FA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7B5F0-9F28-4ED6-9074-4C840AF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0226-9657-4B19-86CC-2ABF138F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7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E066-5D03-49BD-AD45-CAB38A80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B6B6C-0C41-4237-A037-82EBA624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37511-10F1-403C-9D08-E3291A59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99611-94AA-4803-9090-26ECDA83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C8F84-2919-4268-B910-53717C56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F5271-B1DE-41BC-AC99-E91AAA63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4F021-3F68-428C-8A71-CB883267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1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7407-110B-4D0F-A58B-2FC9527E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8E05-35BA-493D-A465-15ED7DEB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96DF-4B73-4497-B1B9-98CED6381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CF3FF-5860-4813-9BE8-9655D580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1206A-D0B5-46EF-B4E8-3292B69B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16BCD-F9FD-424E-BA87-0DFF45B7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4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8F26-E43C-4303-84CB-0866881D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04BD9-A1E1-4153-83B9-703C6FA95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D195C-F37F-49B6-AD66-E4613AA9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4991-5C91-45F0-83B8-0D7DB4C3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FFEA4-1DE6-475C-9691-57DA97AB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93BF-07D7-4DFC-8B21-FB9A4663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A5583-1159-48EB-A572-BDF6540E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D2149-E5E9-40CD-AF27-7EEA37EC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396E-FE3D-4114-BD59-9A65F044D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0EC6-80CA-4163-8EBE-1DFD03BFB94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8912-FFA0-489A-916A-91F1A7EAB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F6BB-17E5-4052-9C42-4B915D42D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9579-EA4E-44F2-8EFC-FB875015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184F-2749-4307-880A-8E5E27AC4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4780D-73C0-483F-8116-E1C59A7F6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1400"/>
              <a:t>Vijaya Lakshmi Ambavaram</a:t>
            </a:r>
          </a:p>
          <a:p>
            <a:pPr algn="l"/>
            <a:r>
              <a:rPr lang="en-US" sz="1400"/>
              <a:t>G.K Sudarshan</a:t>
            </a:r>
          </a:p>
          <a:p>
            <a:pPr algn="l"/>
            <a:r>
              <a:rPr lang="en-US" sz="1400"/>
              <a:t>Pooja Pawar Shintre</a:t>
            </a:r>
          </a:p>
          <a:p>
            <a:pPr algn="l"/>
            <a:r>
              <a:rPr lang="en-US" sz="1400"/>
              <a:t>Sai Chandan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B162-46B1-4E05-9BCC-D364DA1E9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r="2801" b="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2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6A49-7164-44AB-9C34-5419DAB8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099F-2AC3-4ACF-B499-DBA1E3BB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4F0B7-6C91-4C4D-A384-1E02484A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F422FE-6EE6-4E9A-B85E-11A1EE075644}"/>
              </a:ext>
            </a:extLst>
          </p:cNvPr>
          <p:cNvSpPr/>
          <p:nvPr/>
        </p:nvSpPr>
        <p:spPr>
          <a:xfrm>
            <a:off x="7182678" y="2623930"/>
            <a:ext cx="3564835" cy="251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Non-Numerical Columns like Grade shown here can be analyzed for missing values and data imputation can be done using Most-Frequent/Constant strategy.</a:t>
            </a:r>
          </a:p>
          <a:p>
            <a:pPr algn="ctr"/>
            <a:r>
              <a:rPr lang="en-US" dirty="0"/>
              <a:t>Once the strategy is applied click on Save Button.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E1FC89-CEEE-4EFE-800A-50E7590CDC0D}"/>
              </a:ext>
            </a:extLst>
          </p:cNvPr>
          <p:cNvCxnSpPr/>
          <p:nvPr/>
        </p:nvCxnSpPr>
        <p:spPr>
          <a:xfrm flipH="1">
            <a:off x="3034748" y="3429000"/>
            <a:ext cx="4147930" cy="2216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FFE16-BC66-45AF-9278-7BB10F62A8FF}"/>
              </a:ext>
            </a:extLst>
          </p:cNvPr>
          <p:cNvCxnSpPr/>
          <p:nvPr/>
        </p:nvCxnSpPr>
        <p:spPr>
          <a:xfrm flipH="1">
            <a:off x="4638261" y="3429000"/>
            <a:ext cx="2544417" cy="45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982282-961E-46D8-88D5-5DEBFC034767}"/>
              </a:ext>
            </a:extLst>
          </p:cNvPr>
          <p:cNvCxnSpPr/>
          <p:nvPr/>
        </p:nvCxnSpPr>
        <p:spPr>
          <a:xfrm flipH="1">
            <a:off x="4187687" y="3429000"/>
            <a:ext cx="2994991" cy="2511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0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53B-760D-4191-9CD0-B1FED1EB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B825-9240-48FA-A260-4DAC5450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31759-EFFD-471E-A9BF-34AA5185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D4486-8E4E-479E-A3EB-09A190C58148}"/>
              </a:ext>
            </a:extLst>
          </p:cNvPr>
          <p:cNvSpPr/>
          <p:nvPr/>
        </p:nvSpPr>
        <p:spPr>
          <a:xfrm>
            <a:off x="2715065" y="2124222"/>
            <a:ext cx="2771335" cy="226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View Button is Clicked the graph for values of the selected column will be displayed on view Panel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BC033E-235C-4F34-877D-A462415BF984}"/>
              </a:ext>
            </a:extLst>
          </p:cNvPr>
          <p:cNvCxnSpPr/>
          <p:nvPr/>
        </p:nvCxnSpPr>
        <p:spPr>
          <a:xfrm>
            <a:off x="5486400" y="2954215"/>
            <a:ext cx="1167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5638DE-15F4-407B-AE5A-5700AA7E3F05}"/>
              </a:ext>
            </a:extLst>
          </p:cNvPr>
          <p:cNvCxnSpPr/>
          <p:nvPr/>
        </p:nvCxnSpPr>
        <p:spPr>
          <a:xfrm>
            <a:off x="4726745" y="4389120"/>
            <a:ext cx="0" cy="113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8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FF4C-19BA-4157-87EC-F94F2EB7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99706-417F-4552-84D2-90C64DF63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744"/>
            <a:ext cx="12187860" cy="67032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7C0CC0-E330-4B48-83B1-9CC256EC3ECF}"/>
              </a:ext>
            </a:extLst>
          </p:cNvPr>
          <p:cNvSpPr/>
          <p:nvPr/>
        </p:nvSpPr>
        <p:spPr>
          <a:xfrm>
            <a:off x="633046" y="1294228"/>
            <a:ext cx="1730326" cy="177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Numeric Columns, data imputation strategy are as shown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262C67-37D9-49EE-9F6A-C1181E183E7C}"/>
              </a:ext>
            </a:extLst>
          </p:cNvPr>
          <p:cNvCxnSpPr/>
          <p:nvPr/>
        </p:nvCxnSpPr>
        <p:spPr>
          <a:xfrm>
            <a:off x="2363372" y="2419643"/>
            <a:ext cx="1252025" cy="157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390C9A-07CF-4371-80D0-662F95DAA674}"/>
              </a:ext>
            </a:extLst>
          </p:cNvPr>
          <p:cNvCxnSpPr>
            <a:stCxn id="5" idx="2"/>
          </p:cNvCxnSpPr>
          <p:nvPr/>
        </p:nvCxnSpPr>
        <p:spPr>
          <a:xfrm>
            <a:off x="1498209" y="3066757"/>
            <a:ext cx="386862" cy="1786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6E1201-A376-4621-86C9-0BC05E1A678B}"/>
              </a:ext>
            </a:extLst>
          </p:cNvPr>
          <p:cNvSpPr/>
          <p:nvPr/>
        </p:nvSpPr>
        <p:spPr>
          <a:xfrm>
            <a:off x="3221502" y="5275385"/>
            <a:ext cx="2307101" cy="1217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download the modified XLS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CA8207-8A67-4AA8-BB7C-2D9486A320B3}"/>
              </a:ext>
            </a:extLst>
          </p:cNvPr>
          <p:cNvCxnSpPr/>
          <p:nvPr/>
        </p:nvCxnSpPr>
        <p:spPr>
          <a:xfrm flipH="1">
            <a:off x="1730326" y="6105378"/>
            <a:ext cx="1491176" cy="196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83DF4-7B73-402E-A9AA-C26B833B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AF8E48-8C82-4A5C-9C4A-E8BA733B2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94824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83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F889-C982-424E-8AAB-AD0AACFA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E4FF-135F-4BCF-A308-4A0A7CCD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456B9-B403-4DDF-AAD2-02478F47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7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E28D48-3517-45FE-A8B3-54CCA8F354DD}"/>
              </a:ext>
            </a:extLst>
          </p:cNvPr>
          <p:cNvSpPr/>
          <p:nvPr/>
        </p:nvSpPr>
        <p:spPr>
          <a:xfrm>
            <a:off x="5373858" y="5064369"/>
            <a:ext cx="5824025" cy="14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Indicators for the users will be generated once User selects Visualization Tab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C37770-77D4-479B-8523-3E3D9B035A77}"/>
              </a:ext>
            </a:extLst>
          </p:cNvPr>
          <p:cNvCxnSpPr/>
          <p:nvPr/>
        </p:nvCxnSpPr>
        <p:spPr>
          <a:xfrm flipH="1" flipV="1">
            <a:off x="5373858" y="3061252"/>
            <a:ext cx="91440" cy="2003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2E80B9-D0E1-4B16-9BDB-1099CFD00AF1}"/>
              </a:ext>
            </a:extLst>
          </p:cNvPr>
          <p:cNvCxnSpPr/>
          <p:nvPr/>
        </p:nvCxnSpPr>
        <p:spPr>
          <a:xfrm flipV="1">
            <a:off x="8905461" y="3061252"/>
            <a:ext cx="91440" cy="2003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C30764-C10B-4337-B566-868D353A9FEB}"/>
              </a:ext>
            </a:extLst>
          </p:cNvPr>
          <p:cNvCxnSpPr/>
          <p:nvPr/>
        </p:nvCxnSpPr>
        <p:spPr>
          <a:xfrm flipV="1">
            <a:off x="9902687" y="4744278"/>
            <a:ext cx="91440" cy="320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87298E-A9F3-46CF-86BC-580673347186}"/>
              </a:ext>
            </a:extLst>
          </p:cNvPr>
          <p:cNvCxnSpPr/>
          <p:nvPr/>
        </p:nvCxnSpPr>
        <p:spPr>
          <a:xfrm flipV="1">
            <a:off x="7036904" y="4744278"/>
            <a:ext cx="91440" cy="320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67545C-E460-42F3-9922-11F19C7802FA}"/>
              </a:ext>
            </a:extLst>
          </p:cNvPr>
          <p:cNvCxnSpPr/>
          <p:nvPr/>
        </p:nvCxnSpPr>
        <p:spPr>
          <a:xfrm flipH="1" flipV="1">
            <a:off x="3154017" y="4744278"/>
            <a:ext cx="91440" cy="320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6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F39B-FF8D-4EB0-829A-B5B61B7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1C8-8F11-4545-9CD9-A9B72B82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8907A-543B-44A0-AC7A-F9349AE8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B4CA03-8753-447C-8243-658247804B3D}"/>
              </a:ext>
            </a:extLst>
          </p:cNvPr>
          <p:cNvSpPr/>
          <p:nvPr/>
        </p:nvSpPr>
        <p:spPr>
          <a:xfrm>
            <a:off x="2915478" y="2716696"/>
            <a:ext cx="2637183" cy="168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parameters selected by user will be plotted on Y Axis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E9928E-A04D-4F04-85F1-DE19C4DD08F8}"/>
              </a:ext>
            </a:extLst>
          </p:cNvPr>
          <p:cNvCxnSpPr/>
          <p:nvPr/>
        </p:nvCxnSpPr>
        <p:spPr>
          <a:xfrm flipH="1" flipV="1">
            <a:off x="2077279" y="1825625"/>
            <a:ext cx="838199" cy="1500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0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F39B-FF8D-4EB0-829A-B5B61B7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1C8-8F11-4545-9CD9-A9B72B82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8907A-543B-44A0-AC7A-F9349AE8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0274F2-A621-4549-84B2-8FC64420FF50}"/>
              </a:ext>
            </a:extLst>
          </p:cNvPr>
          <p:cNvSpPr/>
          <p:nvPr/>
        </p:nvSpPr>
        <p:spPr>
          <a:xfrm>
            <a:off x="3770142" y="2546252"/>
            <a:ext cx="3207433" cy="180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selected by the User will be plotted on X Axis of the chart against the Y Axis selected.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8479BC-DA37-45B7-B970-14EDD11D79A3}"/>
              </a:ext>
            </a:extLst>
          </p:cNvPr>
          <p:cNvCxnSpPr/>
          <p:nvPr/>
        </p:nvCxnSpPr>
        <p:spPr>
          <a:xfrm flipV="1">
            <a:off x="5852160" y="716206"/>
            <a:ext cx="112542" cy="1830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4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F39B-FF8D-4EB0-829A-B5B61B7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1C8-8F11-4545-9CD9-A9B72B82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8907A-543B-44A0-AC7A-F9349AE8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B8193E-471A-4489-A6F9-796F00D1376E}"/>
              </a:ext>
            </a:extLst>
          </p:cNvPr>
          <p:cNvSpPr/>
          <p:nvPr/>
        </p:nvSpPr>
        <p:spPr>
          <a:xfrm>
            <a:off x="3953022" y="1690688"/>
            <a:ext cx="3094892" cy="1868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apply a filter on States to focus on particular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49EFD7-D03B-4D93-8490-52C1DBD0BA56}"/>
              </a:ext>
            </a:extLst>
          </p:cNvPr>
          <p:cNvCxnSpPr/>
          <p:nvPr/>
        </p:nvCxnSpPr>
        <p:spPr>
          <a:xfrm flipV="1">
            <a:off x="7047914" y="1491175"/>
            <a:ext cx="2194560" cy="742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9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F39B-FF8D-4EB0-829A-B5B61B7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1C8-8F11-4545-9CD9-A9B72B82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8907A-543B-44A0-AC7A-F9349AE8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1844CA-8D96-4428-9511-BCBD69322986}"/>
              </a:ext>
            </a:extLst>
          </p:cNvPr>
          <p:cNvSpPr/>
          <p:nvPr/>
        </p:nvSpPr>
        <p:spPr>
          <a:xfrm>
            <a:off x="4149969" y="2110154"/>
            <a:ext cx="2602523" cy="1561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selection done by User, Top 3 centers will be dynamically displayed on right part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66843-BD78-432D-8C72-3B7D4FF9FA8E}"/>
              </a:ext>
            </a:extLst>
          </p:cNvPr>
          <p:cNvCxnSpPr/>
          <p:nvPr/>
        </p:nvCxnSpPr>
        <p:spPr>
          <a:xfrm>
            <a:off x="6752492" y="2574388"/>
            <a:ext cx="2447779" cy="1758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A3997-B210-4708-97A7-5D70CE10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700"/>
              <a:t>Machine Learning Models application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034CB-B9F2-4DFA-BB96-476C50785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42660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71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2E21-ACED-4B41-958F-A13F1D92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/>
              <a:t>About NSDC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B3A66-E6CD-4B98-B467-0EB629C8E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0" y="1450448"/>
            <a:ext cx="3227148" cy="3948511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459C524-2D87-4CEA-8D89-D1B0B4ADB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36334"/>
              </p:ext>
            </p:extLst>
          </p:nvPr>
        </p:nvGraphicFramePr>
        <p:xfrm>
          <a:off x="5911158" y="2133601"/>
          <a:ext cx="5527984" cy="404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66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7B52-626B-4B22-A108-3243E9A5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9CAA-68CC-4605-B0B4-0B4346C1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27467-636F-41BE-8277-13EFC6884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0E5245-E531-4CB5-BDAD-23F074964D70}"/>
              </a:ext>
            </a:extLst>
          </p:cNvPr>
          <p:cNvSpPr/>
          <p:nvPr/>
        </p:nvSpPr>
        <p:spPr>
          <a:xfrm>
            <a:off x="9581322" y="1948070"/>
            <a:ext cx="2358887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Decision Tree is created for Pre-Processed data when user selects the ‘Tree’ Tab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BBF6ED-7CBD-41B6-B324-3FB964764929}"/>
              </a:ext>
            </a:extLst>
          </p:cNvPr>
          <p:cNvCxnSpPr/>
          <p:nvPr/>
        </p:nvCxnSpPr>
        <p:spPr>
          <a:xfrm flipH="1">
            <a:off x="8269357" y="2809461"/>
            <a:ext cx="1311965" cy="715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0BAE63-D012-4F63-9E75-3446A16CAF26}"/>
              </a:ext>
            </a:extLst>
          </p:cNvPr>
          <p:cNvCxnSpPr/>
          <p:nvPr/>
        </p:nvCxnSpPr>
        <p:spPr>
          <a:xfrm flipH="1" flipV="1">
            <a:off x="1055077" y="1378634"/>
            <a:ext cx="8526245" cy="1430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8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3021-2041-46A7-82DF-7157F361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6BF8-704A-4B98-9CB5-A3E76E48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FEEFC-8006-42AA-B1DB-46453356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02610A-6A8F-44AC-A0A7-698C2233D095}"/>
              </a:ext>
            </a:extLst>
          </p:cNvPr>
          <p:cNvSpPr/>
          <p:nvPr/>
        </p:nvSpPr>
        <p:spPr>
          <a:xfrm>
            <a:off x="6907237" y="1983545"/>
            <a:ext cx="3601329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see Feature Importance plot on selected the Tab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891FBA-B346-4AF6-91AD-13ED25F58916}"/>
              </a:ext>
            </a:extLst>
          </p:cNvPr>
          <p:cNvCxnSpPr/>
          <p:nvPr/>
        </p:nvCxnSpPr>
        <p:spPr>
          <a:xfrm flipH="1">
            <a:off x="4557932" y="3123028"/>
            <a:ext cx="2349305" cy="305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7489CF-5839-413A-B2C3-1BBE3946B2A1}"/>
              </a:ext>
            </a:extLst>
          </p:cNvPr>
          <p:cNvCxnSpPr/>
          <p:nvPr/>
        </p:nvCxnSpPr>
        <p:spPr>
          <a:xfrm flipH="1" flipV="1">
            <a:off x="3165231" y="1459523"/>
            <a:ext cx="3742006" cy="1663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2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E27B-92CC-4C44-BF59-B44E2D8D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8490-456F-4507-8841-01664D09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102A2-15F1-4CF7-A4CB-16B3A188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5124"/>
            <a:ext cx="12192000" cy="6492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A86B93-14EC-4708-A054-817FB1D15066}"/>
              </a:ext>
            </a:extLst>
          </p:cNvPr>
          <p:cNvSpPr/>
          <p:nvPr/>
        </p:nvSpPr>
        <p:spPr>
          <a:xfrm>
            <a:off x="9608234" y="1690688"/>
            <a:ext cx="1871003" cy="1840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ROC Curve displayed once User selects the ROC Tab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3A794B-39AD-4E4A-82D3-2AA8651F3048}"/>
              </a:ext>
            </a:extLst>
          </p:cNvPr>
          <p:cNvCxnSpPr/>
          <p:nvPr/>
        </p:nvCxnSpPr>
        <p:spPr>
          <a:xfrm flipH="1" flipV="1">
            <a:off x="3657600" y="1825624"/>
            <a:ext cx="5950634" cy="37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A7EB-3B0D-47B7-85B6-68379F6E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DE78-ABC3-4FD2-B135-83B204B6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1B0FE-7108-4674-B450-62452C947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User can view various indicators and decide if the model is good enough or he would like to run advanced models on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2679D-417E-4FAA-84D8-CBA7581A4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"/>
            <a:ext cx="7008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F070-2D4F-4674-A5F9-24F92E67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5EE7-EF8C-473C-B972-492EEC89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A92A-108A-44F0-89AE-049BB3A5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FD4291-2F31-4CBF-9436-F589FE2203AC}"/>
              </a:ext>
            </a:extLst>
          </p:cNvPr>
          <p:cNvSpPr/>
          <p:nvPr/>
        </p:nvSpPr>
        <p:spPr>
          <a:xfrm>
            <a:off x="6752492" y="3108960"/>
            <a:ext cx="3488788" cy="199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select the Number of folds and the predictive model to be train and predict data.</a:t>
            </a:r>
          </a:p>
          <a:p>
            <a:pPr algn="ctr"/>
            <a:r>
              <a:rPr lang="en-US" dirty="0"/>
              <a:t>User can view the Testing results for the predictive model selected by the 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5B8F2-9CF4-4BFD-A993-4B1290D3331A}"/>
              </a:ext>
            </a:extLst>
          </p:cNvPr>
          <p:cNvCxnSpPr/>
          <p:nvPr/>
        </p:nvCxnSpPr>
        <p:spPr>
          <a:xfrm flipH="1" flipV="1">
            <a:off x="5049078" y="1298713"/>
            <a:ext cx="2372139" cy="1810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47233-E7CD-43EE-A6D1-B30C73C2E746}"/>
              </a:ext>
            </a:extLst>
          </p:cNvPr>
          <p:cNvCxnSpPr/>
          <p:nvPr/>
        </p:nvCxnSpPr>
        <p:spPr>
          <a:xfrm flipH="1">
            <a:off x="3362178" y="3784209"/>
            <a:ext cx="3390314" cy="154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45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8F48-B2CD-41E4-A390-AFB33E95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A3C5-3C7B-4753-B4CA-E2E2F475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F80E2-5B5F-4A95-8EFF-F63D2359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819C63-66EB-46AD-8BAD-DFD22205003F}"/>
              </a:ext>
            </a:extLst>
          </p:cNvPr>
          <p:cNvSpPr/>
          <p:nvPr/>
        </p:nvSpPr>
        <p:spPr>
          <a:xfrm>
            <a:off x="8876714" y="2940148"/>
            <a:ext cx="3108960" cy="278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Ussr can view the ROC Curve for the predictive model generated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1D433B-8E4E-4D20-B965-D24A84A2B18F}"/>
              </a:ext>
            </a:extLst>
          </p:cNvPr>
          <p:cNvCxnSpPr/>
          <p:nvPr/>
        </p:nvCxnSpPr>
        <p:spPr>
          <a:xfrm flipH="1" flipV="1">
            <a:off x="6372665" y="2644726"/>
            <a:ext cx="2504049" cy="1336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5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3105-F9D0-4CAD-87B2-CC21EA48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B6A4-DB9B-4EFD-ABB6-017294B6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8FD6E-B90D-4F6F-A040-0CC35F71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4620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E8EE01-3BFC-414A-8866-3502780D218C}"/>
              </a:ext>
            </a:extLst>
          </p:cNvPr>
          <p:cNvSpPr/>
          <p:nvPr/>
        </p:nvSpPr>
        <p:spPr>
          <a:xfrm>
            <a:off x="8285871" y="2419643"/>
            <a:ext cx="2855741" cy="258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generate one or both models and compare the accuracy to determine the better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8BD100-6CCA-4009-B9E1-B1817E15041F}"/>
              </a:ext>
            </a:extLst>
          </p:cNvPr>
          <p:cNvCxnSpPr/>
          <p:nvPr/>
        </p:nvCxnSpPr>
        <p:spPr>
          <a:xfrm flipH="1" flipV="1">
            <a:off x="5936566" y="1250778"/>
            <a:ext cx="2349305" cy="2178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8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4CE8-A690-4F1F-B247-C9CF01B8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DB98-7027-49D5-BC40-CC8C2375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34631-D73A-41A1-B006-5F6D7366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07008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84BB54-8349-499D-A926-7EE2E2C8CC94}"/>
              </a:ext>
            </a:extLst>
          </p:cNvPr>
          <p:cNvSpPr/>
          <p:nvPr/>
        </p:nvSpPr>
        <p:spPr>
          <a:xfrm>
            <a:off x="8595360" y="829994"/>
            <a:ext cx="2630658" cy="215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Select feature Importance to view Feature Importance graph for the predictive model.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988FB9-CE72-40FE-86AF-3E5A270D06C2}"/>
              </a:ext>
            </a:extLst>
          </p:cNvPr>
          <p:cNvCxnSpPr/>
          <p:nvPr/>
        </p:nvCxnSpPr>
        <p:spPr>
          <a:xfrm flipH="1" flipV="1">
            <a:off x="7484012" y="1144588"/>
            <a:ext cx="1111348" cy="681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0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8825-47CF-4806-9F71-774B5B2E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8876-A72F-4BFB-9269-29B15AED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Age factor</a:t>
            </a:r>
          </a:p>
          <a:p>
            <a:pPr lvl="1"/>
            <a:r>
              <a:rPr lang="en-US" dirty="0"/>
              <a:t>Maximum number of students are between Age group of 18-30 and also those are enrolled to maximum number of courses</a:t>
            </a:r>
          </a:p>
          <a:p>
            <a:r>
              <a:rPr lang="en-US" dirty="0"/>
              <a:t>Top Courses</a:t>
            </a:r>
          </a:p>
          <a:p>
            <a:pPr lvl="1"/>
            <a:r>
              <a:rPr lang="en-US" dirty="0"/>
              <a:t>For any selected state, one can view top courses so that individual from state can accordingly be counselled</a:t>
            </a:r>
          </a:p>
          <a:p>
            <a:r>
              <a:rPr lang="en-US" dirty="0"/>
              <a:t>Top earning Skill Set</a:t>
            </a:r>
          </a:p>
          <a:p>
            <a:pPr lvl="1"/>
            <a:r>
              <a:rPr lang="en-US" dirty="0"/>
              <a:t> For a particular skill set, one can check out maximum package to be driven home.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6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8825-47CF-4806-9F71-774B5B2E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Predictive Modelling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8876-A72F-4BFB-9269-29B15AED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Model</a:t>
            </a:r>
          </a:p>
          <a:p>
            <a:pPr lvl="2"/>
            <a:r>
              <a:rPr lang="en-US" dirty="0"/>
              <a:t>Decision Tree model is running efficiently with below accuracy parameters to predict whether a particular person will be successfully placed or not.</a:t>
            </a:r>
          </a:p>
          <a:p>
            <a:pPr lvl="2"/>
            <a:r>
              <a:rPr lang="en-US" dirty="0"/>
              <a:t>Also, Important features are derived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F4E0-E23C-43B9-AD1D-973BD927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49" y="3134760"/>
            <a:ext cx="4181475" cy="3609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D1F7B6-A91C-4F9D-921F-9D9742473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50" y="3134759"/>
            <a:ext cx="38576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EC811-7A7B-4EC6-A946-FA24D1B1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E5FB6E0-6A1F-4EBC-BC87-BB8BE9B43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4678"/>
            <a:ext cx="1305115" cy="626455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72BA32C-234A-4857-9A4B-792A1336A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83376"/>
              </p:ext>
            </p:extLst>
          </p:nvPr>
        </p:nvGraphicFramePr>
        <p:xfrm>
          <a:off x="838200" y="714678"/>
          <a:ext cx="10515600" cy="546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26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8825-47CF-4806-9F71-774B5B2E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Predictive Modelling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8876-A72F-4BFB-9269-29B15AED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pPr lvl="1"/>
            <a:r>
              <a:rPr lang="en-US" dirty="0"/>
              <a:t>Model</a:t>
            </a:r>
          </a:p>
          <a:p>
            <a:pPr lvl="2"/>
            <a:r>
              <a:rPr lang="en-US" dirty="0"/>
              <a:t>Random Forest and XG Boost models are running more efficiently than decision Tree with below accuracy parameters to predict whether a particular person will be successfully placed or not.</a:t>
            </a:r>
          </a:p>
          <a:p>
            <a:pPr lvl="2"/>
            <a:r>
              <a:rPr lang="en-US" dirty="0"/>
              <a:t>Also, Important features are derived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95C96-1010-49BD-B2B4-945CBDCE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0" y="3054301"/>
            <a:ext cx="3470837" cy="370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9CD5-0EC6-41FC-8DD0-56EB3C1C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85" y="3054301"/>
            <a:ext cx="3905250" cy="3705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320C71-43C5-4619-8D3E-DD34B86B8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623" y="3054300"/>
            <a:ext cx="361466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45022-9B05-4B0D-9760-DA8DAD08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D0CD993-C1C8-404B-81BE-442715D57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8165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7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E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03B3F-926C-4E8A-BB8C-5842B3B2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Solution</a:t>
            </a:r>
          </a:p>
        </p:txBody>
      </p:sp>
      <p:pic>
        <p:nvPicPr>
          <p:cNvPr id="1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F150E5-A16A-453E-AB08-B0F52FE02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1" b="-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3A31-3BA1-43F2-A88C-61200298F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4 well defined Tabs provided to the user to perform data analysis and derive insights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Data Preparation – for data cleaning and preprocessing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Visualization – To create different visual charts for data interpretation and analysis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Model – To apply basic decision tree algorithm on data to predict probability of placement in this case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Advanced Model – To apply Random Forest and XG Boost algorithms to predict placement probability in this case</a:t>
            </a:r>
          </a:p>
        </p:txBody>
      </p:sp>
    </p:spTree>
    <p:extLst>
      <p:ext uri="{BB962C8B-B14F-4D97-AF65-F5344CB8AC3E}">
        <p14:creationId xmlns:p14="http://schemas.microsoft.com/office/powerpoint/2010/main" val="88054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83DF4-7B73-402E-A9AA-C26B833B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B4A614-1440-4E0B-8813-B4EAA0EEA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21016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54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D4F3-C695-40A4-998D-3570FC9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4E0A5-42FE-4190-8BD0-B620144A9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3885" cy="68979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394867-2A39-43AB-9BDE-D1BC6B27F8D1}"/>
              </a:ext>
            </a:extLst>
          </p:cNvPr>
          <p:cNvSpPr/>
          <p:nvPr/>
        </p:nvSpPr>
        <p:spPr>
          <a:xfrm>
            <a:off x="4628808" y="1690688"/>
            <a:ext cx="2934383" cy="151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browse to select XLS file for data Pre-Processing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A5034-835C-4BF2-B9E0-B3034A52613E}"/>
              </a:ext>
            </a:extLst>
          </p:cNvPr>
          <p:cNvCxnSpPr/>
          <p:nvPr/>
        </p:nvCxnSpPr>
        <p:spPr>
          <a:xfrm flipH="1" flipV="1">
            <a:off x="2981739" y="1921565"/>
            <a:ext cx="1643270" cy="808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0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E683-599F-4E29-8761-1E646BE4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45DAD2-8D16-4EB3-85B6-917F5A348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29225" cy="67744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D9B039-156A-40AA-9C79-8A90FF492D44}"/>
              </a:ext>
            </a:extLst>
          </p:cNvPr>
          <p:cNvSpPr/>
          <p:nvPr/>
        </p:nvSpPr>
        <p:spPr>
          <a:xfrm>
            <a:off x="5725551" y="2067951"/>
            <a:ext cx="2616591" cy="163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Removing irrelevant columns from the drop down list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148A2-2BF9-46B7-AB31-FF9C42877552}"/>
              </a:ext>
            </a:extLst>
          </p:cNvPr>
          <p:cNvCxnSpPr/>
          <p:nvPr/>
        </p:nvCxnSpPr>
        <p:spPr>
          <a:xfrm flipH="1">
            <a:off x="3670852" y="2729948"/>
            <a:ext cx="2054699" cy="1868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1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89DF-98BC-4E1E-88AF-6F6D2403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8CF4-7E48-432B-BBAC-42B60309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FB725-A67D-4035-B5F8-CD5D9952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" y="1"/>
            <a:ext cx="12200829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2C5586-C724-4DAD-B0AE-5FBEA84964DF}"/>
              </a:ext>
            </a:extLst>
          </p:cNvPr>
          <p:cNvSpPr/>
          <p:nvPr/>
        </p:nvSpPr>
        <p:spPr>
          <a:xfrm>
            <a:off x="5767754" y="3052689"/>
            <a:ext cx="2855741" cy="177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 column to </a:t>
            </a:r>
            <a:r>
              <a:rPr lang="en-US" dirty="0" err="1"/>
              <a:t>analyse</a:t>
            </a:r>
            <a:r>
              <a:rPr lang="en-US" dirty="0"/>
              <a:t> missing values and take appropriate course of 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8BD4AE-C5A3-47FB-9E9B-A4C5FA74774B}"/>
              </a:ext>
            </a:extLst>
          </p:cNvPr>
          <p:cNvCxnSpPr/>
          <p:nvPr/>
        </p:nvCxnSpPr>
        <p:spPr>
          <a:xfrm flipH="1">
            <a:off x="2928730" y="4280452"/>
            <a:ext cx="2839024" cy="139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1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979</Words>
  <Application>Microsoft Office PowerPoint</Application>
  <PresentationFormat>Widescreen</PresentationFormat>
  <Paragraphs>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About NSDC</vt:lpstr>
      <vt:lpstr> </vt:lpstr>
      <vt:lpstr>Problem Statement</vt:lpstr>
      <vt:lpstr>Solution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Models application</vt:lpstr>
      <vt:lpstr>PowerPoint Presentation</vt:lpstr>
      <vt:lpstr>PowerPoint Presentation</vt:lpstr>
      <vt:lpstr>PowerPoint Presentation</vt:lpstr>
      <vt:lpstr>Model Validation Results</vt:lpstr>
      <vt:lpstr>PowerPoint Presentation</vt:lpstr>
      <vt:lpstr>PowerPoint Presentation</vt:lpstr>
      <vt:lpstr>PowerPoint Presentation</vt:lpstr>
      <vt:lpstr>PowerPoint Presentation</vt:lpstr>
      <vt:lpstr>Conclusion – Insights </vt:lpstr>
      <vt:lpstr>Conclusion – Predictive Modelling </vt:lpstr>
      <vt:lpstr>Conclusion – Predictive Modelling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dc:title>
  <dc:creator>Pooja Pawar</dc:creator>
  <cp:lastModifiedBy>Pooja Pawar</cp:lastModifiedBy>
  <cp:revision>10</cp:revision>
  <cp:lastPrinted>2019-05-06T08:03:12Z</cp:lastPrinted>
  <dcterms:created xsi:type="dcterms:W3CDTF">2019-05-06T06:53:33Z</dcterms:created>
  <dcterms:modified xsi:type="dcterms:W3CDTF">2019-05-06T10:10:18Z</dcterms:modified>
</cp:coreProperties>
</file>