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 smtClean="0">
                <a:solidFill>
                  <a:schemeClr val="tx1"/>
                </a:solidFill>
              </a:rPr>
              <a:t>PRESENTATION</a:t>
            </a:r>
            <a:endParaRPr lang="en-IN" sz="8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smtClean="0"/>
              <a:t>                        </a:t>
            </a:r>
            <a:r>
              <a:rPr lang="en-IN" sz="4800" dirty="0" smtClean="0">
                <a:solidFill>
                  <a:schemeClr val="tx1"/>
                </a:solidFill>
              </a:rPr>
              <a:t>By sudharsan </a:t>
            </a:r>
            <a:r>
              <a:rPr lang="en-IN" sz="4400" dirty="0" smtClean="0">
                <a:solidFill>
                  <a:schemeClr val="tx1"/>
                </a:solidFill>
              </a:rPr>
              <a:t>A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5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           FUTURE ENHANCEMENT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Integration with a database for storing and managing a larger recipe collection.</a:t>
            </a:r>
          </a:p>
          <a:p>
            <a:r>
              <a:rPr lang="en-GB" dirty="0"/>
              <a:t>GUI implementation using </a:t>
            </a:r>
            <a:r>
              <a:rPr lang="en-GB" dirty="0" err="1"/>
              <a:t>Tkinter</a:t>
            </a:r>
            <a:r>
              <a:rPr lang="en-GB" dirty="0"/>
              <a:t> or </a:t>
            </a:r>
            <a:r>
              <a:rPr lang="en-GB" dirty="0" err="1"/>
              <a:t>PyQt</a:t>
            </a:r>
            <a:r>
              <a:rPr lang="en-GB" dirty="0"/>
              <a:t> for a more user-friendly experience.</a:t>
            </a:r>
          </a:p>
          <a:p>
            <a:r>
              <a:rPr lang="en-GB" dirty="0"/>
              <a:t>Exporting recipes and ingredient lists to PDF or text format for offline use.</a:t>
            </a:r>
          </a:p>
          <a:p>
            <a:r>
              <a:rPr lang="en-GB" dirty="0"/>
              <a:t>Voice input and speech output for hands-free interaction.</a:t>
            </a:r>
          </a:p>
          <a:p>
            <a:r>
              <a:rPr lang="en-GB" dirty="0"/>
              <a:t>Recipe rating and feedback system for user interaction.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44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                    CONCLUSION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Flavoria</a:t>
            </a:r>
            <a:r>
              <a:rPr lang="en-GB" dirty="0"/>
              <a:t> – The Recipe Generator Bot offers a</a:t>
            </a:r>
          </a:p>
          <a:p>
            <a:r>
              <a:rPr lang="en-GB" dirty="0"/>
              <a:t>Simple and interactive solution for accessing</a:t>
            </a:r>
          </a:p>
          <a:p>
            <a:r>
              <a:rPr lang="en-GB" dirty="0"/>
              <a:t>Recipes and ingredient details instantly.</a:t>
            </a:r>
          </a:p>
          <a:p>
            <a:r>
              <a:rPr lang="en-GB" dirty="0"/>
              <a:t>It overcomes the inefficiencies of traditional</a:t>
            </a:r>
          </a:p>
          <a:p>
            <a:r>
              <a:rPr lang="en-GB" dirty="0"/>
              <a:t>Search methods by delivering accurate and</a:t>
            </a:r>
          </a:p>
          <a:p>
            <a:r>
              <a:rPr lang="en-GB" dirty="0"/>
              <a:t>Personalized cooking assistance.</a:t>
            </a:r>
          </a:p>
          <a:p>
            <a:r>
              <a:rPr lang="en-GB" dirty="0"/>
              <a:t>Future enhancements can further enrich user</a:t>
            </a:r>
          </a:p>
          <a:p>
            <a:r>
              <a:rPr lang="en-GB" dirty="0"/>
              <a:t>Experience, making it a smart and scalable tool</a:t>
            </a:r>
          </a:p>
          <a:p>
            <a:r>
              <a:rPr lang="en-GB" dirty="0"/>
              <a:t>For home cooks and food enthusiasts alike.</a:t>
            </a:r>
          </a:p>
        </p:txBody>
      </p:sp>
    </p:spTree>
    <p:extLst>
      <p:ext uri="{BB962C8B-B14F-4D97-AF65-F5344CB8AC3E}">
        <p14:creationId xmlns:p14="http://schemas.microsoft.com/office/powerpoint/2010/main" val="368902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555" y="113212"/>
            <a:ext cx="2473234" cy="1793965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TITLE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429691"/>
            <a:ext cx="7766936" cy="2718041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</a:rPr>
              <a:t>RECIPE GENERATOR BOT</a:t>
            </a:r>
          </a:p>
          <a:p>
            <a:r>
              <a:rPr lang="en-IN" sz="3600" dirty="0" smtClean="0">
                <a:solidFill>
                  <a:schemeClr val="tx1"/>
                </a:solidFill>
              </a:rPr>
              <a:t>FLAVORIA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5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7680"/>
            <a:ext cx="8596668" cy="1027611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                 INTRODUCTION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292"/>
            <a:ext cx="8596668" cy="45260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err="1"/>
              <a:t>Flavoria</a:t>
            </a:r>
            <a:r>
              <a:rPr lang="en-GB" dirty="0"/>
              <a:t> – The Recipe Generator Bot is </a:t>
            </a:r>
            <a:r>
              <a:rPr lang="en-GB" dirty="0" smtClean="0"/>
              <a:t>a Python-based </a:t>
            </a:r>
            <a:r>
              <a:rPr lang="en-GB" dirty="0"/>
              <a:t>console application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designed to  Provide </a:t>
            </a:r>
            <a:r>
              <a:rPr lang="en-GB" dirty="0"/>
              <a:t>users with instant recipes and </a:t>
            </a:r>
            <a:r>
              <a:rPr lang="en-GB" dirty="0" smtClean="0"/>
              <a:t>their Corresponding  </a:t>
            </a:r>
          </a:p>
          <a:p>
            <a:pPr marL="0" indent="0">
              <a:buNone/>
            </a:pPr>
            <a:r>
              <a:rPr lang="en-GB" dirty="0" smtClean="0"/>
              <a:t>  ingredients  for </a:t>
            </a:r>
            <a:r>
              <a:rPr lang="en-GB" dirty="0"/>
              <a:t>any dish </a:t>
            </a:r>
            <a:r>
              <a:rPr lang="en-GB" dirty="0" smtClean="0"/>
              <a:t>they Request</a:t>
            </a:r>
            <a:r>
              <a:rPr lang="en-GB" dirty="0"/>
              <a:t>.</a:t>
            </a:r>
          </a:p>
          <a:p>
            <a:r>
              <a:rPr lang="en-GB" dirty="0"/>
              <a:t>It simplifies the cooking experience by </a:t>
            </a:r>
            <a:r>
              <a:rPr lang="en-GB" dirty="0" smtClean="0"/>
              <a:t>fetching </a:t>
            </a:r>
            <a:r>
              <a:rPr lang="en-GB" dirty="0" err="1" smtClean="0"/>
              <a:t>MaAccurate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smtClean="0"/>
              <a:t>easy-to</a:t>
            </a:r>
          </a:p>
          <a:p>
            <a:r>
              <a:rPr lang="en-GB" dirty="0" smtClean="0"/>
              <a:t>follow </a:t>
            </a:r>
            <a:r>
              <a:rPr lang="en-GB" dirty="0"/>
              <a:t>recipe </a:t>
            </a:r>
            <a:r>
              <a:rPr lang="en-GB" dirty="0" err="1" smtClean="0"/>
              <a:t>details,king</a:t>
            </a:r>
            <a:r>
              <a:rPr lang="en-GB" dirty="0" smtClean="0"/>
              <a:t> </a:t>
            </a:r>
            <a:r>
              <a:rPr lang="en-GB" dirty="0"/>
              <a:t>it a helpful assistant for home </a:t>
            </a:r>
            <a:r>
              <a:rPr lang="en-GB" dirty="0" smtClean="0"/>
              <a:t>cooks</a:t>
            </a:r>
          </a:p>
          <a:p>
            <a:r>
              <a:rPr lang="en-GB" dirty="0" smtClean="0"/>
              <a:t>And </a:t>
            </a:r>
            <a:r>
              <a:rPr lang="en-GB" dirty="0"/>
              <a:t>food enthusiasts.</a:t>
            </a:r>
          </a:p>
          <a:p>
            <a:r>
              <a:rPr lang="en-GB" dirty="0" err="1"/>
              <a:t>Flavoria</a:t>
            </a:r>
            <a:r>
              <a:rPr lang="en-GB" dirty="0"/>
              <a:t> is user-friendly and efficient, aiming to</a:t>
            </a:r>
          </a:p>
          <a:p>
            <a:r>
              <a:rPr lang="en-GB" dirty="0"/>
              <a:t>Inspire culinary creativity and support meal</a:t>
            </a:r>
          </a:p>
          <a:p>
            <a:r>
              <a:rPr lang="en-GB" dirty="0"/>
              <a:t>Preparation with </a:t>
            </a:r>
            <a:r>
              <a:rPr lang="en-GB" dirty="0" smtClean="0"/>
              <a:t>minimal </a:t>
            </a:r>
            <a:r>
              <a:rPr lang="en-GB" dirty="0"/>
              <a:t>effort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95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                EXISTING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Traditional methods of finding recipes involve</a:t>
            </a:r>
          </a:p>
          <a:p>
            <a:r>
              <a:rPr lang="en-GB" dirty="0"/>
              <a:t>Browsing through cookbooks, blogs, or multiple</a:t>
            </a:r>
          </a:p>
          <a:p>
            <a:r>
              <a:rPr lang="en-GB" dirty="0"/>
              <a:t>Websites, which can be time-consuming and</a:t>
            </a:r>
          </a:p>
          <a:p>
            <a:r>
              <a:rPr lang="en-GB" dirty="0"/>
              <a:t>Confusing.</a:t>
            </a:r>
          </a:p>
          <a:p>
            <a:r>
              <a:rPr lang="en-GB" dirty="0"/>
              <a:t>These approaches often lack personalization,</a:t>
            </a:r>
          </a:p>
          <a:p>
            <a:r>
              <a:rPr lang="en-GB" dirty="0"/>
              <a:t>Requiring users to manually search for suitable</a:t>
            </a:r>
          </a:p>
          <a:p>
            <a:r>
              <a:rPr lang="en-GB" dirty="0"/>
              <a:t>Dishes based on available ingredients.</a:t>
            </a:r>
          </a:p>
          <a:p>
            <a:r>
              <a:rPr lang="en-GB" dirty="0"/>
              <a:t>There is no instant interaction or automated</a:t>
            </a:r>
          </a:p>
          <a:p>
            <a:r>
              <a:rPr lang="en-GB" dirty="0"/>
              <a:t>Guidance tailored to user preferences </a:t>
            </a:r>
            <a:r>
              <a:rPr lang="en-GB" dirty="0" smtClean="0"/>
              <a:t>or </a:t>
            </a:r>
            <a:r>
              <a:rPr lang="en-IN" dirty="0"/>
              <a:t>Dietary needs.</a:t>
            </a:r>
            <a:endParaRPr lang="en-IN" dirty="0" smtClean="0"/>
          </a:p>
          <a:p>
            <a:r>
              <a:rPr lang="en-GB" dirty="0"/>
              <a:t>These systems lack interactivity and real-time updating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73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</a:t>
            </a:r>
            <a:r>
              <a:rPr lang="en-IN" dirty="0" smtClean="0">
                <a:solidFill>
                  <a:schemeClr val="tx1"/>
                </a:solidFill>
              </a:rPr>
              <a:t>CHALLENGES IN EXISTING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centralized and automated way to fetch recipe details.</a:t>
            </a:r>
          </a:p>
          <a:p>
            <a:r>
              <a:rPr lang="en-GB" dirty="0"/>
              <a:t>Difficulty in finding recipes based on available ingredients.</a:t>
            </a:r>
          </a:p>
          <a:p>
            <a:r>
              <a:rPr lang="en-GB" dirty="0"/>
              <a:t>Lack of personalized suggestions based on user preferences or dietary restrictions.</a:t>
            </a:r>
          </a:p>
          <a:p>
            <a:r>
              <a:rPr lang="en-GB" dirty="0"/>
              <a:t>Time-consuming to search through multiple sources manually.</a:t>
            </a:r>
          </a:p>
          <a:p>
            <a:r>
              <a:rPr lang="en-GB" dirty="0"/>
              <a:t>Possibility of inconsistent or inaccurate information from unreliable websites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19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            PROPOSED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proposed system is a command-line Python</a:t>
            </a:r>
          </a:p>
          <a:p>
            <a:r>
              <a:rPr lang="en-GB" dirty="0"/>
              <a:t>Application that provides instant recipe and</a:t>
            </a:r>
          </a:p>
          <a:p>
            <a:r>
              <a:rPr lang="en-GB" dirty="0"/>
              <a:t>Ingredient details for any dish requested by the</a:t>
            </a:r>
          </a:p>
          <a:p>
            <a:r>
              <a:rPr lang="en-GB" dirty="0"/>
              <a:t>User.</a:t>
            </a:r>
          </a:p>
          <a:p>
            <a:r>
              <a:rPr lang="en-GB" dirty="0"/>
              <a:t>It interacts with the user to take input (dish name)</a:t>
            </a:r>
          </a:p>
          <a:p>
            <a:r>
              <a:rPr lang="en-GB" dirty="0"/>
              <a:t>And fetches the corresponding recipe from a</a:t>
            </a:r>
          </a:p>
          <a:p>
            <a:r>
              <a:rPr lang="en-GB" dirty="0"/>
              <a:t>Predefined dataset.</a:t>
            </a:r>
          </a:p>
          <a:p>
            <a:r>
              <a:rPr lang="en-GB" dirty="0"/>
              <a:t>The system offers a quick, centralized, and</a:t>
            </a:r>
          </a:p>
          <a:p>
            <a:r>
              <a:rPr lang="en-GB" dirty="0"/>
              <a:t>Automated way to access accurate cooking</a:t>
            </a:r>
          </a:p>
          <a:p>
            <a:r>
              <a:rPr lang="en-GB" dirty="0"/>
              <a:t>Instructions, making meal preparation easier </a:t>
            </a:r>
            <a:r>
              <a:rPr lang="en-GB" dirty="0" smtClean="0"/>
              <a:t>and </a:t>
            </a:r>
            <a:r>
              <a:rPr lang="en-IN" dirty="0"/>
              <a:t>More efficient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92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    FEATURES OF PROPOSED SYSTEM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Adds  and updates all recipes.</a:t>
            </a:r>
          </a:p>
          <a:p>
            <a:r>
              <a:rPr lang="en-IN" sz="2800" dirty="0" smtClean="0"/>
              <a:t>Interacts with user</a:t>
            </a:r>
          </a:p>
          <a:p>
            <a:r>
              <a:rPr lang="en-IN" sz="2800" dirty="0" smtClean="0"/>
              <a:t>Can view existing recipes</a:t>
            </a:r>
          </a:p>
          <a:p>
            <a:r>
              <a:rPr lang="en-IN" sz="2800" dirty="0" smtClean="0"/>
              <a:t>User friendly </a:t>
            </a:r>
            <a:r>
              <a:rPr lang="en-IN" sz="2800" dirty="0" err="1" smtClean="0"/>
              <a:t>chatbot</a:t>
            </a:r>
            <a:endParaRPr lang="en-IN" sz="2800" dirty="0" smtClean="0"/>
          </a:p>
          <a:p>
            <a:r>
              <a:rPr lang="en-IN" sz="2800" dirty="0" smtClean="0"/>
              <a:t>Stores data of recipes so user wherever they want access recipes</a:t>
            </a:r>
          </a:p>
          <a:p>
            <a:endParaRPr lang="en-IN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28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              SYSTEM MODULES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</a:t>
            </a:r>
            <a:r>
              <a:rPr lang="en-IN" dirty="0"/>
              <a:t>Input Module: Accepts user input such as dish name or keyword.</a:t>
            </a:r>
          </a:p>
          <a:p>
            <a:r>
              <a:rPr lang="en-IN" dirty="0"/>
              <a:t>Recipe Fetch Module: Retrieves the recipe and ingredients for the requested dish.</a:t>
            </a:r>
          </a:p>
          <a:p>
            <a:r>
              <a:rPr lang="en-IN" dirty="0"/>
              <a:t>Display Module: Presents the recipe and ingredient list in a clear, formatted manner.</a:t>
            </a:r>
          </a:p>
          <a:p>
            <a:r>
              <a:rPr lang="en-IN" dirty="0"/>
              <a:t>Error Handling Module: Manages invalid inputs and unavailable recipes gracefully.</a:t>
            </a:r>
          </a:p>
          <a:p>
            <a:r>
              <a:rPr lang="en-IN" dirty="0"/>
              <a:t>Data Source Module: Interfaces with the predefined dataset containing recipes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75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     SYSTEM ARCHITECHTURE/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        TECHNOLOGY STACK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Programming Language: Python </a:t>
            </a:r>
            <a:r>
              <a:rPr lang="en-IN" dirty="0" smtClean="0"/>
              <a:t>3</a:t>
            </a:r>
            <a:endParaRPr lang="en-IN" dirty="0"/>
          </a:p>
          <a:p>
            <a:r>
              <a:rPr lang="en-IN" dirty="0"/>
              <a:t>Architecture: </a:t>
            </a:r>
            <a:r>
              <a:rPr lang="en-IN" dirty="0" smtClean="0"/>
              <a:t>Procedural programming</a:t>
            </a:r>
          </a:p>
          <a:p>
            <a:r>
              <a:rPr lang="en-IN" dirty="0"/>
              <a:t>Environment: Command Line Interface (CLI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smtClean="0"/>
              <a:t>Data </a:t>
            </a:r>
            <a:r>
              <a:rPr lang="en-IN" dirty="0" err="1" smtClean="0"/>
              <a:t>storage:In</a:t>
            </a:r>
            <a:r>
              <a:rPr lang="en-IN" dirty="0" smtClean="0"/>
              <a:t> memory using text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8102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</TotalTime>
  <Words>531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PRESENTATION</vt:lpstr>
      <vt:lpstr>TITLE </vt:lpstr>
      <vt:lpstr>                 INTRODUCTION </vt:lpstr>
      <vt:lpstr>                EXISTING SYSTEM</vt:lpstr>
      <vt:lpstr>    CHALLENGES IN EXISTING SYSTEM</vt:lpstr>
      <vt:lpstr>            PROPOSED SYSTEM</vt:lpstr>
      <vt:lpstr>    FEATURES OF PROPOSED SYSTEM </vt:lpstr>
      <vt:lpstr>              SYSTEM MODULES</vt:lpstr>
      <vt:lpstr>     SYSTEM ARCHITECHTURE/         TECHNOLOGY STACK</vt:lpstr>
      <vt:lpstr>           FUTURE ENHANCEMENT</vt:lpstr>
      <vt:lpstr>               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ASUS</dc:creator>
  <cp:lastModifiedBy>ASUS</cp:lastModifiedBy>
  <cp:revision>12</cp:revision>
  <dcterms:created xsi:type="dcterms:W3CDTF">2025-05-13T18:40:43Z</dcterms:created>
  <dcterms:modified xsi:type="dcterms:W3CDTF">2025-05-16T06:16:13Z</dcterms:modified>
</cp:coreProperties>
</file>