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63" r:id="rId4"/>
    <p:sldId id="296" r:id="rId5"/>
    <p:sldId id="264" r:id="rId6"/>
    <p:sldId id="262" r:id="rId7"/>
    <p:sldId id="303" r:id="rId8"/>
    <p:sldId id="304" r:id="rId9"/>
    <p:sldId id="297" r:id="rId10"/>
    <p:sldId id="259" r:id="rId11"/>
    <p:sldId id="298" r:id="rId12"/>
    <p:sldId id="300" r:id="rId13"/>
    <p:sldId id="299" r:id="rId14"/>
    <p:sldId id="301" r:id="rId15"/>
    <p:sldId id="305" r:id="rId16"/>
    <p:sldId id="302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Maven Pro SemiBold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458F8-BE83-4306-9E2C-7924B6BE1737}" v="14" dt="2024-06-12T02:19:11.751"/>
  </p1510:revLst>
</p1510:revInfo>
</file>

<file path=ppt/tableStyles.xml><?xml version="1.0" encoding="utf-8"?>
<a:tblStyleLst xmlns:a="http://schemas.openxmlformats.org/drawingml/2006/main" def="{CD024F0E-9816-4B2A-A410-3C38DFDA7BAF}">
  <a:tblStyle styleId="{CD024F0E-9816-4B2A-A410-3C38DFDA7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0AA51C-950C-4DA2-9417-BDF45011D1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rsan K K" userId="0b00829c4d25b37d" providerId="LiveId" clId="{755458F8-BE83-4306-9E2C-7924B6BE1737}"/>
    <pc:docChg chg="undo custSel addSld modSld sldOrd">
      <pc:chgData name="sudharsan K K" userId="0b00829c4d25b37d" providerId="LiveId" clId="{755458F8-BE83-4306-9E2C-7924B6BE1737}" dt="2024-06-12T04:08:12.730" v="1049" actId="1076"/>
      <pc:docMkLst>
        <pc:docMk/>
      </pc:docMkLst>
      <pc:sldChg chg="addSp delSp modSp mod">
        <pc:chgData name="sudharsan K K" userId="0b00829c4d25b37d" providerId="LiveId" clId="{755458F8-BE83-4306-9E2C-7924B6BE1737}" dt="2024-06-12T04:03:31.557" v="997" actId="1076"/>
        <pc:sldMkLst>
          <pc:docMk/>
          <pc:sldMk cId="1250664330" sldId="296"/>
        </pc:sldMkLst>
        <pc:spChg chg="add mod">
          <ac:chgData name="sudharsan K K" userId="0b00829c4d25b37d" providerId="LiveId" clId="{755458F8-BE83-4306-9E2C-7924B6BE1737}" dt="2024-06-12T04:02:58.934" v="991" actId="20577"/>
          <ac:spMkLst>
            <pc:docMk/>
            <pc:sldMk cId="1250664330" sldId="296"/>
            <ac:spMk id="2" creationId="{8602021C-CF96-BA20-021B-170CD4BD2B76}"/>
          </ac:spMkLst>
        </pc:spChg>
        <pc:spChg chg="add mod">
          <ac:chgData name="sudharsan K K" userId="0b00829c4d25b37d" providerId="LiveId" clId="{755458F8-BE83-4306-9E2C-7924B6BE1737}" dt="2024-06-12T04:03:12.885" v="993" actId="1076"/>
          <ac:spMkLst>
            <pc:docMk/>
            <pc:sldMk cId="1250664330" sldId="296"/>
            <ac:spMk id="3" creationId="{9D197062-64E9-01A8-C026-8E16018694D3}"/>
          </ac:spMkLst>
        </pc:spChg>
        <pc:spChg chg="add mod">
          <ac:chgData name="sudharsan K K" userId="0b00829c4d25b37d" providerId="LiveId" clId="{755458F8-BE83-4306-9E2C-7924B6BE1737}" dt="2024-06-12T02:02:27.907" v="42"/>
          <ac:spMkLst>
            <pc:docMk/>
            <pc:sldMk cId="1250664330" sldId="296"/>
            <ac:spMk id="4" creationId="{1AA0CEBC-2F43-063D-E2BB-D45F77ED21B8}"/>
          </ac:spMkLst>
        </pc:spChg>
        <pc:spChg chg="mod">
          <ac:chgData name="sudharsan K K" userId="0b00829c4d25b37d" providerId="LiveId" clId="{755458F8-BE83-4306-9E2C-7924B6BE1737}" dt="2024-06-12T04:03:23.897" v="995" actId="1076"/>
          <ac:spMkLst>
            <pc:docMk/>
            <pc:sldMk cId="1250664330" sldId="296"/>
            <ac:spMk id="294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4:03:31.557" v="997" actId="1076"/>
          <ac:spMkLst>
            <pc:docMk/>
            <pc:sldMk cId="1250664330" sldId="296"/>
            <ac:spMk id="295" creationId="{00000000-0000-0000-0000-000000000000}"/>
          </ac:spMkLst>
        </pc:spChg>
        <pc:spChg chg="del mod">
          <ac:chgData name="sudharsan K K" userId="0b00829c4d25b37d" providerId="LiveId" clId="{755458F8-BE83-4306-9E2C-7924B6BE1737}" dt="2024-06-12T02:01:08.711" v="12" actId="478"/>
          <ac:spMkLst>
            <pc:docMk/>
            <pc:sldMk cId="1250664330" sldId="296"/>
            <ac:spMk id="297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4:03:18.348" v="994" actId="1076"/>
          <ac:spMkLst>
            <pc:docMk/>
            <pc:sldMk cId="1250664330" sldId="296"/>
            <ac:spMk id="298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4:03:28.044" v="996" actId="1076"/>
          <ac:spMkLst>
            <pc:docMk/>
            <pc:sldMk cId="1250664330" sldId="296"/>
            <ac:spMk id="299" creationId="{00000000-0000-0000-0000-000000000000}"/>
          </ac:spMkLst>
        </pc:spChg>
        <pc:spChg chg="del mod">
          <ac:chgData name="sudharsan K K" userId="0b00829c4d25b37d" providerId="LiveId" clId="{755458F8-BE83-4306-9E2C-7924B6BE1737}" dt="2024-06-12T02:01:22.025" v="31" actId="478"/>
          <ac:spMkLst>
            <pc:docMk/>
            <pc:sldMk cId="1250664330" sldId="296"/>
            <ac:spMk id="300" creationId="{00000000-0000-0000-0000-000000000000}"/>
          </ac:spMkLst>
        </pc:spChg>
      </pc:sldChg>
      <pc:sldChg chg="addSp delSp modSp add mod ord">
        <pc:chgData name="sudharsan K K" userId="0b00829c4d25b37d" providerId="LiveId" clId="{755458F8-BE83-4306-9E2C-7924B6BE1737}" dt="2024-06-12T02:14:29.677" v="577" actId="12"/>
        <pc:sldMkLst>
          <pc:docMk/>
          <pc:sldMk cId="1907008194" sldId="303"/>
        </pc:sldMkLst>
        <pc:spChg chg="del">
          <ac:chgData name="sudharsan K K" userId="0b00829c4d25b37d" providerId="LiveId" clId="{755458F8-BE83-4306-9E2C-7924B6BE1737}" dt="2024-06-12T02:09:04.902" v="330" actId="478"/>
          <ac:spMkLst>
            <pc:docMk/>
            <pc:sldMk cId="1907008194" sldId="303"/>
            <ac:spMk id="2" creationId="{8602021C-CF96-BA20-021B-170CD4BD2B76}"/>
          </ac:spMkLst>
        </pc:spChg>
        <pc:spChg chg="del">
          <ac:chgData name="sudharsan K K" userId="0b00829c4d25b37d" providerId="LiveId" clId="{755458F8-BE83-4306-9E2C-7924B6BE1737}" dt="2024-06-12T02:09:04.902" v="330" actId="478"/>
          <ac:spMkLst>
            <pc:docMk/>
            <pc:sldMk cId="1907008194" sldId="303"/>
            <ac:spMk id="3" creationId="{9D197062-64E9-01A8-C026-8E16018694D3}"/>
          </ac:spMkLst>
        </pc:spChg>
        <pc:spChg chg="add del mod">
          <ac:chgData name="sudharsan K K" userId="0b00829c4d25b37d" providerId="LiveId" clId="{755458F8-BE83-4306-9E2C-7924B6BE1737}" dt="2024-06-12T02:09:04.902" v="330" actId="478"/>
          <ac:spMkLst>
            <pc:docMk/>
            <pc:sldMk cId="1907008194" sldId="303"/>
            <ac:spMk id="5" creationId="{89D12105-FB65-FDA7-E19B-741D16B15C8C}"/>
          </ac:spMkLst>
        </pc:spChg>
        <pc:spChg chg="add del mod">
          <ac:chgData name="sudharsan K K" userId="0b00829c4d25b37d" providerId="LiveId" clId="{755458F8-BE83-4306-9E2C-7924B6BE1737}" dt="2024-06-12T02:09:15.365" v="332" actId="478"/>
          <ac:spMkLst>
            <pc:docMk/>
            <pc:sldMk cId="1907008194" sldId="303"/>
            <ac:spMk id="7" creationId="{7587B55F-8DA7-B6BC-A7AB-F1B8F3826709}"/>
          </ac:spMkLst>
        </pc:spChg>
        <pc:spChg chg="add mod">
          <ac:chgData name="sudharsan K K" userId="0b00829c4d25b37d" providerId="LiveId" clId="{755458F8-BE83-4306-9E2C-7924B6BE1737}" dt="2024-06-12T02:13:55.124" v="574" actId="12"/>
          <ac:spMkLst>
            <pc:docMk/>
            <pc:sldMk cId="1907008194" sldId="303"/>
            <ac:spMk id="8" creationId="{FCA85898-BFDE-E37C-A454-7D23F0B95AE4}"/>
          </ac:spMkLst>
        </pc:spChg>
        <pc:spChg chg="add mod">
          <ac:chgData name="sudharsan K K" userId="0b00829c4d25b37d" providerId="LiveId" clId="{755458F8-BE83-4306-9E2C-7924B6BE1737}" dt="2024-06-12T02:14:01.073" v="575" actId="12"/>
          <ac:spMkLst>
            <pc:docMk/>
            <pc:sldMk cId="1907008194" sldId="303"/>
            <ac:spMk id="9" creationId="{E7EB67B4-EB1A-39C4-9016-A23EEA3643BE}"/>
          </ac:spMkLst>
        </pc:spChg>
        <pc:spChg chg="add del mod">
          <ac:chgData name="sudharsan K K" userId="0b00829c4d25b37d" providerId="LiveId" clId="{755458F8-BE83-4306-9E2C-7924B6BE1737}" dt="2024-06-12T02:14:21.414" v="576" actId="12"/>
          <ac:spMkLst>
            <pc:docMk/>
            <pc:sldMk cId="1907008194" sldId="303"/>
            <ac:spMk id="10" creationId="{0FC57743-AD97-11AB-CC5F-2668291330BA}"/>
          </ac:spMkLst>
        </pc:spChg>
        <pc:spChg chg="add mod">
          <ac:chgData name="sudharsan K K" userId="0b00829c4d25b37d" providerId="LiveId" clId="{755458F8-BE83-4306-9E2C-7924B6BE1737}" dt="2024-06-12T02:14:29.677" v="577" actId="12"/>
          <ac:spMkLst>
            <pc:docMk/>
            <pc:sldMk cId="1907008194" sldId="303"/>
            <ac:spMk id="11" creationId="{46BB6046-0F42-1681-7275-34907281338E}"/>
          </ac:spMkLst>
        </pc:spChg>
        <pc:spChg chg="mod">
          <ac:chgData name="sudharsan K K" userId="0b00829c4d25b37d" providerId="LiveId" clId="{755458F8-BE83-4306-9E2C-7924B6BE1737}" dt="2024-06-12T02:09:28.194" v="356" actId="20577"/>
          <ac:spMkLst>
            <pc:docMk/>
            <pc:sldMk cId="1907008194" sldId="303"/>
            <ac:spMk id="293" creationId="{00000000-0000-0000-0000-000000000000}"/>
          </ac:spMkLst>
        </pc:spChg>
        <pc:spChg chg="del mod">
          <ac:chgData name="sudharsan K K" userId="0b00829c4d25b37d" providerId="LiveId" clId="{755458F8-BE83-4306-9E2C-7924B6BE1737}" dt="2024-06-12T02:08:56.689" v="328" actId="478"/>
          <ac:spMkLst>
            <pc:docMk/>
            <pc:sldMk cId="1907008194" sldId="303"/>
            <ac:spMk id="294" creationId="{00000000-0000-0000-0000-000000000000}"/>
          </ac:spMkLst>
        </pc:spChg>
        <pc:spChg chg="del mod">
          <ac:chgData name="sudharsan K K" userId="0b00829c4d25b37d" providerId="LiveId" clId="{755458F8-BE83-4306-9E2C-7924B6BE1737}" dt="2024-06-12T02:09:56.072" v="359" actId="478"/>
          <ac:spMkLst>
            <pc:docMk/>
            <pc:sldMk cId="1907008194" sldId="303"/>
            <ac:spMk id="295" creationId="{00000000-0000-0000-0000-000000000000}"/>
          </ac:spMkLst>
        </pc:spChg>
        <pc:spChg chg="del mod">
          <ac:chgData name="sudharsan K K" userId="0b00829c4d25b37d" providerId="LiveId" clId="{755458F8-BE83-4306-9E2C-7924B6BE1737}" dt="2024-06-12T02:09:12.150" v="331" actId="478"/>
          <ac:spMkLst>
            <pc:docMk/>
            <pc:sldMk cId="1907008194" sldId="303"/>
            <ac:spMk id="298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2:13:45.087" v="573" actId="12"/>
          <ac:spMkLst>
            <pc:docMk/>
            <pc:sldMk cId="1907008194" sldId="303"/>
            <ac:spMk id="299" creationId="{00000000-0000-0000-0000-000000000000}"/>
          </ac:spMkLst>
        </pc:spChg>
      </pc:sldChg>
      <pc:sldChg chg="addSp modSp add mod ord">
        <pc:chgData name="sudharsan K K" userId="0b00829c4d25b37d" providerId="LiveId" clId="{755458F8-BE83-4306-9E2C-7924B6BE1737}" dt="2024-06-12T02:19:26.432" v="971" actId="20577"/>
        <pc:sldMkLst>
          <pc:docMk/>
          <pc:sldMk cId="2819349125" sldId="304"/>
        </pc:sldMkLst>
        <pc:spChg chg="add mod">
          <ac:chgData name="sudharsan K K" userId="0b00829c4d25b37d" providerId="LiveId" clId="{755458F8-BE83-4306-9E2C-7924B6BE1737}" dt="2024-06-12T02:16:53.510" v="736"/>
          <ac:spMkLst>
            <pc:docMk/>
            <pc:sldMk cId="2819349125" sldId="304"/>
            <ac:spMk id="2" creationId="{24A6F957-7A3B-D7E2-BFB6-3B86A7F8531C}"/>
          </ac:spMkLst>
        </pc:spChg>
        <pc:spChg chg="add mod">
          <ac:chgData name="sudharsan K K" userId="0b00829c4d25b37d" providerId="LiveId" clId="{755458F8-BE83-4306-9E2C-7924B6BE1737}" dt="2024-06-12T02:17:18.382" v="766" actId="20577"/>
          <ac:spMkLst>
            <pc:docMk/>
            <pc:sldMk cId="2819349125" sldId="304"/>
            <ac:spMk id="3" creationId="{70A7D1D9-8D0A-6A3B-7A37-063020491093}"/>
          </ac:spMkLst>
        </pc:spChg>
        <pc:spChg chg="add mod">
          <ac:chgData name="sudharsan K K" userId="0b00829c4d25b37d" providerId="LiveId" clId="{755458F8-BE83-4306-9E2C-7924B6BE1737}" dt="2024-06-12T02:18:28.725" v="949" actId="14100"/>
          <ac:spMkLst>
            <pc:docMk/>
            <pc:sldMk cId="2819349125" sldId="304"/>
            <ac:spMk id="4" creationId="{92814ACF-1302-FF11-ADAD-6FF5F32EA777}"/>
          </ac:spMkLst>
        </pc:spChg>
        <pc:spChg chg="add mod">
          <ac:chgData name="sudharsan K K" userId="0b00829c4d25b37d" providerId="LiveId" clId="{755458F8-BE83-4306-9E2C-7924B6BE1737}" dt="2024-06-12T02:19:05.558" v="951" actId="1076"/>
          <ac:spMkLst>
            <pc:docMk/>
            <pc:sldMk cId="2819349125" sldId="304"/>
            <ac:spMk id="5" creationId="{3D9E08D9-5736-0F22-7604-D4D8526E454B}"/>
          </ac:spMkLst>
        </pc:spChg>
        <pc:spChg chg="add mod">
          <ac:chgData name="sudharsan K K" userId="0b00829c4d25b37d" providerId="LiveId" clId="{755458F8-BE83-4306-9E2C-7924B6BE1737}" dt="2024-06-12T02:19:26.432" v="971" actId="20577"/>
          <ac:spMkLst>
            <pc:docMk/>
            <pc:sldMk cId="2819349125" sldId="304"/>
            <ac:spMk id="6" creationId="{5C0A6BA0-946F-4CC6-EF11-B59453B5BBC8}"/>
          </ac:spMkLst>
        </pc:spChg>
        <pc:spChg chg="mod">
          <ac:chgData name="sudharsan K K" userId="0b00829c4d25b37d" providerId="LiveId" clId="{755458F8-BE83-4306-9E2C-7924B6BE1737}" dt="2024-06-12T02:16:18.188" v="729" actId="1076"/>
          <ac:spMkLst>
            <pc:docMk/>
            <pc:sldMk cId="2819349125" sldId="304"/>
            <ac:spMk id="282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2:16:27.789" v="731" actId="1076"/>
          <ac:spMkLst>
            <pc:docMk/>
            <pc:sldMk cId="2819349125" sldId="304"/>
            <ac:spMk id="283" creationId="{00000000-0000-0000-0000-000000000000}"/>
          </ac:spMkLst>
        </pc:spChg>
        <pc:spChg chg="mod">
          <ac:chgData name="sudharsan K K" userId="0b00829c4d25b37d" providerId="LiveId" clId="{755458F8-BE83-4306-9E2C-7924B6BE1737}" dt="2024-06-12T02:16:32.331" v="732" actId="1076"/>
          <ac:spMkLst>
            <pc:docMk/>
            <pc:sldMk cId="2819349125" sldId="304"/>
            <ac:spMk id="284" creationId="{00000000-0000-0000-0000-000000000000}"/>
          </ac:spMkLst>
        </pc:spChg>
      </pc:sldChg>
      <pc:sldChg chg="addSp delSp modSp add mod">
        <pc:chgData name="sudharsan K K" userId="0b00829c4d25b37d" providerId="LiveId" clId="{755458F8-BE83-4306-9E2C-7924B6BE1737}" dt="2024-06-12T04:08:12.730" v="1049" actId="1076"/>
        <pc:sldMkLst>
          <pc:docMk/>
          <pc:sldMk cId="4103298996" sldId="305"/>
        </pc:sldMkLst>
        <pc:spChg chg="mod">
          <ac:chgData name="sudharsan K K" userId="0b00829c4d25b37d" providerId="LiveId" clId="{755458F8-BE83-4306-9E2C-7924B6BE1737}" dt="2024-06-12T04:05:06.152" v="1030" actId="20577"/>
          <ac:spMkLst>
            <pc:docMk/>
            <pc:sldMk cId="4103298996" sldId="305"/>
            <ac:spMk id="6" creationId="{83FB85EA-B91C-88BD-0436-60CFBC7A081A}"/>
          </ac:spMkLst>
        </pc:spChg>
        <pc:picChg chg="del">
          <ac:chgData name="sudharsan K K" userId="0b00829c4d25b37d" providerId="LiveId" clId="{755458F8-BE83-4306-9E2C-7924B6BE1737}" dt="2024-06-12T04:05:08.567" v="1031" actId="478"/>
          <ac:picMkLst>
            <pc:docMk/>
            <pc:sldMk cId="4103298996" sldId="305"/>
            <ac:picMk id="3" creationId="{D7B4AA68-0B03-79DF-1E0F-40EC642974A4}"/>
          </ac:picMkLst>
        </pc:picChg>
        <pc:picChg chg="add mod">
          <ac:chgData name="sudharsan K K" userId="0b00829c4d25b37d" providerId="LiveId" clId="{755458F8-BE83-4306-9E2C-7924B6BE1737}" dt="2024-06-12T04:04:55.190" v="1005" actId="1076"/>
          <ac:picMkLst>
            <pc:docMk/>
            <pc:sldMk cId="4103298996" sldId="305"/>
            <ac:picMk id="4" creationId="{915F4402-2E07-15B3-DBEB-520B164631DC}"/>
          </ac:picMkLst>
        </pc:picChg>
        <pc:picChg chg="del">
          <ac:chgData name="sudharsan K K" userId="0b00829c4d25b37d" providerId="LiveId" clId="{755458F8-BE83-4306-9E2C-7924B6BE1737}" dt="2024-06-12T04:04:38.260" v="999" actId="478"/>
          <ac:picMkLst>
            <pc:docMk/>
            <pc:sldMk cId="4103298996" sldId="305"/>
            <ac:picMk id="5" creationId="{7976223D-C357-E9A7-AAB3-1A05E39EA83E}"/>
          </ac:picMkLst>
        </pc:picChg>
        <pc:picChg chg="add mod modCrop">
          <ac:chgData name="sudharsan K K" userId="0b00829c4d25b37d" providerId="LiveId" clId="{755458F8-BE83-4306-9E2C-7924B6BE1737}" dt="2024-06-12T04:06:26.107" v="1037" actId="1076"/>
          <ac:picMkLst>
            <pc:docMk/>
            <pc:sldMk cId="4103298996" sldId="305"/>
            <ac:picMk id="8" creationId="{F6AA3C39-8562-F9B6-1673-5B7D579FDBB5}"/>
          </ac:picMkLst>
        </pc:picChg>
        <pc:picChg chg="add mod modCrop">
          <ac:chgData name="sudharsan K K" userId="0b00829c4d25b37d" providerId="LiveId" clId="{755458F8-BE83-4306-9E2C-7924B6BE1737}" dt="2024-06-12T04:08:12.730" v="1049" actId="1076"/>
          <ac:picMkLst>
            <pc:docMk/>
            <pc:sldMk cId="4103298996" sldId="305"/>
            <ac:picMk id="10" creationId="{C11F5469-B013-3260-49CD-A770627A24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9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5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80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13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9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05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2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7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16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8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067917" y="-1755971"/>
            <a:ext cx="4590925" cy="4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79613"/>
            <a:ext cx="6350100" cy="14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50188"/>
            <a:ext cx="6350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3225" y="2628313"/>
            <a:ext cx="63501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4" name="Google Shape;14;p2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713000" y="1812100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2"/>
          </p:nvPr>
        </p:nvSpPr>
        <p:spPr>
          <a:xfrm>
            <a:off x="3318245" y="1812108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3"/>
          </p:nvPr>
        </p:nvSpPr>
        <p:spPr>
          <a:xfrm>
            <a:off x="713000" y="3296575"/>
            <a:ext cx="250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4"/>
          </p:nvPr>
        </p:nvSpPr>
        <p:spPr>
          <a:xfrm>
            <a:off x="3318245" y="3296575"/>
            <a:ext cx="250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5"/>
          </p:nvPr>
        </p:nvSpPr>
        <p:spPr>
          <a:xfrm>
            <a:off x="5923489" y="1812108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6"/>
          </p:nvPr>
        </p:nvSpPr>
        <p:spPr>
          <a:xfrm>
            <a:off x="5923489" y="3296575"/>
            <a:ext cx="250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713000" y="1431550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8"/>
          </p:nvPr>
        </p:nvSpPr>
        <p:spPr>
          <a:xfrm>
            <a:off x="3318245" y="1431556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9"/>
          </p:nvPr>
        </p:nvSpPr>
        <p:spPr>
          <a:xfrm>
            <a:off x="5923489" y="1431556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3"/>
          </p:nvPr>
        </p:nvSpPr>
        <p:spPr>
          <a:xfrm>
            <a:off x="713000" y="2912900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4"/>
          </p:nvPr>
        </p:nvSpPr>
        <p:spPr>
          <a:xfrm>
            <a:off x="3318245" y="2912900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5"/>
          </p:nvPr>
        </p:nvSpPr>
        <p:spPr>
          <a:xfrm>
            <a:off x="5923489" y="2912900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047342" y="-2763521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9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77" name="Google Shape;177;p19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500442" y="276050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2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206" name="Google Shape;206;p22"/>
            <p:cNvSpPr/>
            <p:nvPr/>
          </p:nvSpPr>
          <p:spPr>
            <a:xfrm rot="10800000" flipH="1">
              <a:off x="27534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59908" y="290585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3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212" name="Google Shape;212;p23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283687" y="1822499"/>
            <a:ext cx="31773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20009" y="1822499"/>
            <a:ext cx="31773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0009" y="1431550"/>
            <a:ext cx="3177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283691" y="1431550"/>
            <a:ext cx="3177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135304" y="232185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5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44" name="Google Shape;44;p5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59529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3437315">
            <a:off x="5651354" y="2486755"/>
            <a:ext cx="4590926" cy="4590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619150" y="422100"/>
            <a:ext cx="2923200" cy="410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13213" y="11518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13213" y="1693375"/>
            <a:ext cx="4294800" cy="21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60" name="Google Shape;60;p7"/>
            <p:cNvSpPr/>
            <p:nvPr/>
          </p:nvSpPr>
          <p:spPr>
            <a:xfrm rot="10800000" flipH="1">
              <a:off x="27534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44958" y="2122129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8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989304" y="-2010646"/>
            <a:ext cx="4590925" cy="4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76" name="Google Shape;76;p9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713150" y="1822844"/>
            <a:ext cx="2437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3349827" y="1822844"/>
            <a:ext cx="2437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3"/>
          </p:nvPr>
        </p:nvSpPr>
        <p:spPr>
          <a:xfrm>
            <a:off x="5986504" y="1822844"/>
            <a:ext cx="2437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4"/>
          </p:nvPr>
        </p:nvSpPr>
        <p:spPr>
          <a:xfrm>
            <a:off x="713150" y="1431550"/>
            <a:ext cx="24375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5"/>
          </p:nvPr>
        </p:nvSpPr>
        <p:spPr>
          <a:xfrm>
            <a:off x="3349827" y="1431550"/>
            <a:ext cx="24375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6"/>
          </p:nvPr>
        </p:nvSpPr>
        <p:spPr>
          <a:xfrm>
            <a:off x="5986504" y="1431550"/>
            <a:ext cx="24375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59908" y="290585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43" name="Google Shape;143;p17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720000" y="1815654"/>
            <a:ext cx="32151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2"/>
          </p:nvPr>
        </p:nvSpPr>
        <p:spPr>
          <a:xfrm>
            <a:off x="4311482" y="1815654"/>
            <a:ext cx="32151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3"/>
          </p:nvPr>
        </p:nvSpPr>
        <p:spPr>
          <a:xfrm>
            <a:off x="720000" y="3144576"/>
            <a:ext cx="3215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4"/>
          </p:nvPr>
        </p:nvSpPr>
        <p:spPr>
          <a:xfrm>
            <a:off x="4311484" y="3144576"/>
            <a:ext cx="3215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5"/>
          </p:nvPr>
        </p:nvSpPr>
        <p:spPr>
          <a:xfrm>
            <a:off x="720001" y="1431550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6"/>
          </p:nvPr>
        </p:nvSpPr>
        <p:spPr>
          <a:xfrm>
            <a:off x="720001" y="2760497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7"/>
          </p:nvPr>
        </p:nvSpPr>
        <p:spPr>
          <a:xfrm>
            <a:off x="4311457" y="1431550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8"/>
          </p:nvPr>
        </p:nvSpPr>
        <p:spPr>
          <a:xfrm>
            <a:off x="4311457" y="2760497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SemiBold"/>
              <a:buNone/>
              <a:defRPr sz="20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500442" y="276050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8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58" name="Google Shape;158;p18"/>
            <p:cNvSpPr/>
            <p:nvPr/>
          </p:nvSpPr>
          <p:spPr>
            <a:xfrm rot="10800000" flipH="1">
              <a:off x="27534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3" r:id="rId8"/>
    <p:sldLayoutId id="2147483664" r:id="rId9"/>
    <p:sldLayoutId id="2147483665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ctrTitle"/>
          </p:nvPr>
        </p:nvSpPr>
        <p:spPr>
          <a:xfrm>
            <a:off x="1005833" y="1036638"/>
            <a:ext cx="6350100" cy="14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Blogging Website</a:t>
            </a:r>
            <a:endParaRPr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1005833" y="3360258"/>
            <a:ext cx="1700791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REVIEW</a:t>
            </a:r>
            <a:endParaRPr dirty="0"/>
          </a:p>
        </p:txBody>
      </p:sp>
      <p:sp>
        <p:nvSpPr>
          <p:cNvPr id="227" name="Google Shape;227;p27"/>
          <p:cNvSpPr txBox="1">
            <a:spLocks noGrp="1"/>
          </p:cNvSpPr>
          <p:nvPr>
            <p:ph type="ctrTitle" idx="2"/>
          </p:nvPr>
        </p:nvSpPr>
        <p:spPr>
          <a:xfrm>
            <a:off x="1005833" y="2636298"/>
            <a:ext cx="63501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MERNSTACK PROJECT</a:t>
            </a:r>
            <a:endParaRPr sz="2800" dirty="0"/>
          </a:p>
        </p:txBody>
      </p:sp>
      <p:sp>
        <p:nvSpPr>
          <p:cNvPr id="2" name="Google Shape;226;p27">
            <a:extLst>
              <a:ext uri="{FF2B5EF4-FFF2-40B4-BE49-F238E27FC236}">
                <a16:creationId xmlns:a16="http://schemas.microsoft.com/office/drawing/2014/main" id="{5FEC190C-CBDD-3071-543D-157618092439}"/>
              </a:ext>
            </a:extLst>
          </p:cNvPr>
          <p:cNvSpPr txBox="1">
            <a:spLocks/>
          </p:cNvSpPr>
          <p:nvPr/>
        </p:nvSpPr>
        <p:spPr>
          <a:xfrm>
            <a:off x="6217920" y="3333048"/>
            <a:ext cx="4023360" cy="69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N" dirty="0"/>
              <a:t>SUDHARSAN K </a:t>
            </a:r>
            <a:r>
              <a:rPr lang="en-IN" dirty="0" err="1"/>
              <a:t>K</a:t>
            </a:r>
            <a:endParaRPr lang="en-IN" dirty="0"/>
          </a:p>
          <a:p>
            <a:pPr marL="0" indent="0"/>
            <a:r>
              <a:rPr lang="en-IN" dirty="0"/>
              <a:t>22EC171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14B2F-C8A6-71FD-5491-624B1B5C9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8"/>
          <a:stretch/>
        </p:blipFill>
        <p:spPr>
          <a:xfrm>
            <a:off x="560832" y="1054608"/>
            <a:ext cx="3200766" cy="4023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41789-0E61-118F-AB35-06B5015F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25" y="1054608"/>
            <a:ext cx="5068363" cy="38681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86192-47E0-2F56-23A7-8FA91CBF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34" y="1054608"/>
            <a:ext cx="4392178" cy="352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03E74-AC6A-1069-CC0D-6EA6AAE10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1" r="3175"/>
          <a:stretch/>
        </p:blipFill>
        <p:spPr>
          <a:xfrm>
            <a:off x="4411645" y="1054608"/>
            <a:ext cx="4551334" cy="33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VIEW POST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EA600-EB98-8689-E7D9-596DFA916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39"/>
          <a:stretch/>
        </p:blipFill>
        <p:spPr>
          <a:xfrm>
            <a:off x="304780" y="1054608"/>
            <a:ext cx="4066175" cy="4088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355AB-BC4E-8C0D-665A-49F12AA1D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54608"/>
            <a:ext cx="4216334" cy="40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CREATE NEW POST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EA398-C802-236B-4C35-CA8947E4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16" y="912433"/>
            <a:ext cx="4364736" cy="4139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7ADCE-789B-1D8E-0592-502889709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95"/>
          <a:stretch/>
        </p:blipFill>
        <p:spPr>
          <a:xfrm>
            <a:off x="420615" y="1054608"/>
            <a:ext cx="3590553" cy="39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EDIT POST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4AA68-0B03-79DF-1E0F-40EC6429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83" y="728426"/>
            <a:ext cx="3724136" cy="421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6223D-C357-E9A7-AAB3-1A05E39EA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8"/>
          <a:stretch/>
        </p:blipFill>
        <p:spPr>
          <a:xfrm>
            <a:off x="468630" y="1054608"/>
            <a:ext cx="4322826" cy="38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 BACKEND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F4402-2E07-15B3-DBEB-520B1646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0" y="1144859"/>
            <a:ext cx="4739563" cy="3586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A3C39-8562-F9B6-1673-5B7D579FD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242"/>
          <a:stretch/>
        </p:blipFill>
        <p:spPr>
          <a:xfrm>
            <a:off x="5185223" y="1144859"/>
            <a:ext cx="3653978" cy="1402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1F5469-B013-3260-49CD-A770627A2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8" r="1305" b="20208"/>
          <a:stretch/>
        </p:blipFill>
        <p:spPr>
          <a:xfrm>
            <a:off x="5115083" y="2723935"/>
            <a:ext cx="4040541" cy="11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9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720000" y="1603388"/>
            <a:ext cx="5949024" cy="2578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I've showcased a full-stack blog application built using the MERN stack.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application demonstrates the power of combining MongoDB, Express.js, React.js, and Node.js      to create a dynamic and interactive web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blog app allows users to create, read, update, and delete blog posts, providing a user-friendly platform for content creation and sharing. The MERN stack provided a robust and efficient development environment, enabling rapid prototyping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6703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821158" y="1431550"/>
            <a:ext cx="7079258" cy="3372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blog web app is designed to provide a dynamic platform for users to create, share, and engage with blog posts on a diverse array of topics and by offering an intuitive and user-friendly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platform empowers users to express their thoughts, share their expertise, and tell their stories in a meaningful way, enriched with multimedia content and interactive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primary objective of  blog web app is to foster a vibrant community of writers and readers. Its a space where individuals can connect, engage in thoughtful discussions, and build relationships based on shared interests and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By facilitating the exchange of insights and ideas, this platform seeks to create a supportive environment that encourages creativity, learning, and collaboration among its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subTitle" idx="6"/>
          </p:nvPr>
        </p:nvSpPr>
        <p:spPr>
          <a:xfrm>
            <a:off x="720000" y="2899736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MultiMedia Integration</a:t>
            </a:r>
            <a:endParaRPr dirty="0"/>
          </a:p>
        </p:txBody>
      </p:sp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</a:t>
            </a:r>
            <a:r>
              <a:rPr lang="en" dirty="0"/>
              <a:t>xisting System</a:t>
            </a:r>
            <a:endParaRPr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1"/>
          </p:nvPr>
        </p:nvSpPr>
        <p:spPr>
          <a:xfrm>
            <a:off x="720000" y="1815654"/>
            <a:ext cx="32151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blogging systems lack integration and usability, making content management and customization challenging for users..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2"/>
          </p:nvPr>
        </p:nvSpPr>
        <p:spPr>
          <a:xfrm>
            <a:off x="5002308" y="1826797"/>
            <a:ext cx="32151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systems often have inadequate user authentication and security, leading to decreased user trust.</a:t>
            </a:r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3"/>
          </p:nvPr>
        </p:nvSpPr>
        <p:spPr>
          <a:xfrm>
            <a:off x="720000" y="3356936"/>
            <a:ext cx="3215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blogging platforms lack robust multimedia and interactive features, leading to static user experiences.</a:t>
            </a:r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4"/>
          </p:nvPr>
        </p:nvSpPr>
        <p:spPr>
          <a:xfrm>
            <a:off x="4979718" y="3356936"/>
            <a:ext cx="3215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 engagement features are often basic or missing, limiting meaningful connections and user interactions.</a:t>
            </a:r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5"/>
          </p:nvPr>
        </p:nvSpPr>
        <p:spPr>
          <a:xfrm>
            <a:off x="720001" y="1431550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Limited customization</a:t>
            </a:r>
            <a:endParaRPr dirty="0"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7"/>
          </p:nvPr>
        </p:nvSpPr>
        <p:spPr>
          <a:xfrm>
            <a:off x="5002308" y="1421695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Authentication</a:t>
            </a: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8"/>
          </p:nvPr>
        </p:nvSpPr>
        <p:spPr>
          <a:xfrm>
            <a:off x="5002308" y="2921270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Community features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1"/>
          </p:nvPr>
        </p:nvSpPr>
        <p:spPr>
          <a:xfrm>
            <a:off x="720000" y="2456775"/>
            <a:ext cx="4282308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platform allows users to embed multimedia like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2"/>
          </p:nvPr>
        </p:nvSpPr>
        <p:spPr>
          <a:xfrm>
            <a:off x="720000" y="3410939"/>
            <a:ext cx="458352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customization features has been included for better User Interface</a:t>
            </a:r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5"/>
          </p:nvPr>
        </p:nvSpPr>
        <p:spPr>
          <a:xfrm>
            <a:off x="720000" y="2003575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Multimedia Embedding</a:t>
            </a:r>
            <a:endParaRPr dirty="0"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7"/>
          </p:nvPr>
        </p:nvSpPr>
        <p:spPr>
          <a:xfrm>
            <a:off x="720000" y="2993589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Customization</a:t>
            </a:r>
            <a:endParaRPr dirty="0"/>
          </a:p>
        </p:txBody>
      </p:sp>
      <p:sp>
        <p:nvSpPr>
          <p:cNvPr id="2" name="Google Shape;298;p34">
            <a:extLst>
              <a:ext uri="{FF2B5EF4-FFF2-40B4-BE49-F238E27FC236}">
                <a16:creationId xmlns:a16="http://schemas.microsoft.com/office/drawing/2014/main" id="{8602021C-CF96-BA20-021B-170CD4BD2B76}"/>
              </a:ext>
            </a:extLst>
          </p:cNvPr>
          <p:cNvSpPr txBox="1">
            <a:spLocks/>
          </p:cNvSpPr>
          <p:nvPr/>
        </p:nvSpPr>
        <p:spPr>
          <a:xfrm>
            <a:off x="720000" y="1120047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0" indent="0"/>
            <a:endParaRPr lang="en-IN" dirty="0"/>
          </a:p>
        </p:txBody>
      </p:sp>
      <p:sp>
        <p:nvSpPr>
          <p:cNvPr id="3" name="Google Shape;294;p34">
            <a:extLst>
              <a:ext uri="{FF2B5EF4-FFF2-40B4-BE49-F238E27FC236}">
                <a16:creationId xmlns:a16="http://schemas.microsoft.com/office/drawing/2014/main" id="{9D197062-64E9-01A8-C026-8E16018694D3}"/>
              </a:ext>
            </a:extLst>
          </p:cNvPr>
          <p:cNvSpPr txBox="1">
            <a:spLocks/>
          </p:cNvSpPr>
          <p:nvPr/>
        </p:nvSpPr>
        <p:spPr>
          <a:xfrm>
            <a:off x="593619" y="1120047"/>
            <a:ext cx="6498556" cy="96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Our Proposed System leverages the MERN Stack  MongoDB for database Management, Express.js for server-side development, React.js for building the user interface, and Node.js for the runtime environment.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6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 Stack</a:t>
            </a: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1"/>
          </p:nvPr>
        </p:nvSpPr>
        <p:spPr>
          <a:xfrm>
            <a:off x="713000" y="2364735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React.js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CSS</a:t>
            </a:r>
            <a:endParaRPr sz="14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2"/>
          </p:nvPr>
        </p:nvSpPr>
        <p:spPr>
          <a:xfrm>
            <a:off x="3318245" y="2384619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Mongoose</a:t>
            </a:r>
            <a:endParaRPr sz="14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7"/>
          </p:nvPr>
        </p:nvSpPr>
        <p:spPr>
          <a:xfrm>
            <a:off x="713000" y="1907535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8"/>
          </p:nvPr>
        </p:nvSpPr>
        <p:spPr>
          <a:xfrm>
            <a:off x="3318244" y="1927419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9"/>
          </p:nvPr>
        </p:nvSpPr>
        <p:spPr>
          <a:xfrm>
            <a:off x="5923488" y="1907535"/>
            <a:ext cx="250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5923488" y="2364735"/>
            <a:ext cx="25005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Express.js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Node.js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4"/>
          </p:nvPr>
        </p:nvSpPr>
        <p:spPr>
          <a:xfrm>
            <a:off x="713150" y="1240122"/>
            <a:ext cx="324925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Authentication</a:t>
            </a: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720000" y="1603388"/>
            <a:ext cx="6541090" cy="111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Implementing user authentication is crucial for ensuring that only registered users can upload and manage their images and boards.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JWT (JSON Web Tokens) for secure session management and </a:t>
            </a:r>
            <a:r>
              <a:rPr lang="en-US" dirty="0" err="1"/>
              <a:t>bcrypt</a:t>
            </a:r>
            <a:r>
              <a:rPr lang="en-US" dirty="0"/>
              <a:t> for password hashing, providing a secure and seamless user experience.</a:t>
            </a:r>
          </a:p>
        </p:txBody>
      </p:sp>
      <p:sp>
        <p:nvSpPr>
          <p:cNvPr id="10" name="Google Shape;283;p33">
            <a:extLst>
              <a:ext uri="{FF2B5EF4-FFF2-40B4-BE49-F238E27FC236}">
                <a16:creationId xmlns:a16="http://schemas.microsoft.com/office/drawing/2014/main" id="{B642813B-50DE-9843-9436-5AD2A7F2447D}"/>
              </a:ext>
            </a:extLst>
          </p:cNvPr>
          <p:cNvSpPr txBox="1">
            <a:spLocks/>
          </p:cNvSpPr>
          <p:nvPr/>
        </p:nvSpPr>
        <p:spPr>
          <a:xfrm>
            <a:off x="741295" y="2627282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0" indent="0"/>
            <a:r>
              <a:rPr lang="en-IN" dirty="0"/>
              <a:t>Media Upload</a:t>
            </a:r>
          </a:p>
        </p:txBody>
      </p:sp>
      <p:sp>
        <p:nvSpPr>
          <p:cNvPr id="11" name="Google Shape;284;p33">
            <a:extLst>
              <a:ext uri="{FF2B5EF4-FFF2-40B4-BE49-F238E27FC236}">
                <a16:creationId xmlns:a16="http://schemas.microsoft.com/office/drawing/2014/main" id="{E997AD6D-7647-C28A-9828-0609C2ABC2AF}"/>
              </a:ext>
            </a:extLst>
          </p:cNvPr>
          <p:cNvSpPr txBox="1">
            <a:spLocks/>
          </p:cNvSpPr>
          <p:nvPr/>
        </p:nvSpPr>
        <p:spPr>
          <a:xfrm>
            <a:off x="720000" y="3078476"/>
            <a:ext cx="6541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Users will be able to upload media to the platform</a:t>
            </a:r>
          </a:p>
          <a:p>
            <a:pPr marL="0" indent="0"/>
            <a:r>
              <a:rPr lang="en-US" dirty="0"/>
              <a:t>This media will be stored in the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</a:t>
            </a:r>
            <a:endParaRPr dirty="0"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7"/>
          </p:nvPr>
        </p:nvSpPr>
        <p:spPr>
          <a:xfrm>
            <a:off x="1299864" y="1199649"/>
            <a:ext cx="3215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User Registration</a:t>
            </a:r>
            <a:endParaRPr dirty="0"/>
          </a:p>
        </p:txBody>
      </p:sp>
      <p:sp>
        <p:nvSpPr>
          <p:cNvPr id="8" name="Google Shape;299;p34">
            <a:extLst>
              <a:ext uri="{FF2B5EF4-FFF2-40B4-BE49-F238E27FC236}">
                <a16:creationId xmlns:a16="http://schemas.microsoft.com/office/drawing/2014/main" id="{FCA85898-BFDE-E37C-A454-7D23F0B95AE4}"/>
              </a:ext>
            </a:extLst>
          </p:cNvPr>
          <p:cNvSpPr txBox="1">
            <a:spLocks/>
          </p:cNvSpPr>
          <p:nvPr/>
        </p:nvSpPr>
        <p:spPr>
          <a:xfrm>
            <a:off x="1299864" y="1616952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User Authentication</a:t>
            </a:r>
          </a:p>
        </p:txBody>
      </p:sp>
      <p:sp>
        <p:nvSpPr>
          <p:cNvPr id="9" name="Google Shape;299;p34">
            <a:extLst>
              <a:ext uri="{FF2B5EF4-FFF2-40B4-BE49-F238E27FC236}">
                <a16:creationId xmlns:a16="http://schemas.microsoft.com/office/drawing/2014/main" id="{E7EB67B4-EB1A-39C4-9016-A23EEA3643BE}"/>
              </a:ext>
            </a:extLst>
          </p:cNvPr>
          <p:cNvSpPr txBox="1">
            <a:spLocks/>
          </p:cNvSpPr>
          <p:nvPr/>
        </p:nvSpPr>
        <p:spPr>
          <a:xfrm>
            <a:off x="1299864" y="2034255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View homepage</a:t>
            </a:r>
          </a:p>
        </p:txBody>
      </p:sp>
      <p:sp>
        <p:nvSpPr>
          <p:cNvPr id="10" name="Google Shape;299;p34">
            <a:extLst>
              <a:ext uri="{FF2B5EF4-FFF2-40B4-BE49-F238E27FC236}">
                <a16:creationId xmlns:a16="http://schemas.microsoft.com/office/drawing/2014/main" id="{0FC57743-AD97-11AB-CC5F-2668291330BA}"/>
              </a:ext>
            </a:extLst>
          </p:cNvPr>
          <p:cNvSpPr txBox="1">
            <a:spLocks/>
          </p:cNvSpPr>
          <p:nvPr/>
        </p:nvSpPr>
        <p:spPr>
          <a:xfrm>
            <a:off x="1299864" y="2449725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View Post</a:t>
            </a:r>
          </a:p>
        </p:txBody>
      </p:sp>
      <p:sp>
        <p:nvSpPr>
          <p:cNvPr id="11" name="Google Shape;299;p34">
            <a:extLst>
              <a:ext uri="{FF2B5EF4-FFF2-40B4-BE49-F238E27FC236}">
                <a16:creationId xmlns:a16="http://schemas.microsoft.com/office/drawing/2014/main" id="{46BB6046-0F42-1681-7275-34907281338E}"/>
              </a:ext>
            </a:extLst>
          </p:cNvPr>
          <p:cNvSpPr txBox="1">
            <a:spLocks/>
          </p:cNvSpPr>
          <p:nvPr/>
        </p:nvSpPr>
        <p:spPr>
          <a:xfrm>
            <a:off x="1299864" y="3240768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Edit Post</a:t>
            </a:r>
          </a:p>
        </p:txBody>
      </p:sp>
      <p:sp>
        <p:nvSpPr>
          <p:cNvPr id="2" name="Google Shape;299;p34">
            <a:extLst>
              <a:ext uri="{FF2B5EF4-FFF2-40B4-BE49-F238E27FC236}">
                <a16:creationId xmlns:a16="http://schemas.microsoft.com/office/drawing/2014/main" id="{749191EA-C415-AB4B-003F-361C33AA3D01}"/>
              </a:ext>
            </a:extLst>
          </p:cNvPr>
          <p:cNvSpPr txBox="1">
            <a:spLocks/>
          </p:cNvSpPr>
          <p:nvPr/>
        </p:nvSpPr>
        <p:spPr>
          <a:xfrm>
            <a:off x="1299864" y="2845247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View Post</a:t>
            </a:r>
          </a:p>
        </p:txBody>
      </p:sp>
    </p:spTree>
    <p:extLst>
      <p:ext uri="{BB962C8B-B14F-4D97-AF65-F5344CB8AC3E}">
        <p14:creationId xmlns:p14="http://schemas.microsoft.com/office/powerpoint/2010/main" val="19070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720000" y="2891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 Description</a:t>
            </a:r>
            <a:endParaRPr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4"/>
          </p:nvPr>
        </p:nvSpPr>
        <p:spPr>
          <a:xfrm>
            <a:off x="719998" y="916478"/>
            <a:ext cx="324925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User Registration</a:t>
            </a: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757017" y="1218241"/>
            <a:ext cx="5606459" cy="35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register themselves by just providing the username and a password.</a:t>
            </a:r>
          </a:p>
        </p:txBody>
      </p:sp>
      <p:sp>
        <p:nvSpPr>
          <p:cNvPr id="10" name="Google Shape;283;p33">
            <a:extLst>
              <a:ext uri="{FF2B5EF4-FFF2-40B4-BE49-F238E27FC236}">
                <a16:creationId xmlns:a16="http://schemas.microsoft.com/office/drawing/2014/main" id="{B642813B-50DE-9843-9436-5AD2A7F2447D}"/>
              </a:ext>
            </a:extLst>
          </p:cNvPr>
          <p:cNvSpPr txBox="1">
            <a:spLocks/>
          </p:cNvSpPr>
          <p:nvPr/>
        </p:nvSpPr>
        <p:spPr>
          <a:xfrm>
            <a:off x="741295" y="2727297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IN" dirty="0" err="1"/>
              <a:t>iew</a:t>
            </a:r>
            <a:r>
              <a:rPr lang="en-IN" dirty="0"/>
              <a:t> Post</a:t>
            </a:r>
          </a:p>
        </p:txBody>
      </p:sp>
      <p:sp>
        <p:nvSpPr>
          <p:cNvPr id="11" name="Google Shape;284;p33">
            <a:extLst>
              <a:ext uri="{FF2B5EF4-FFF2-40B4-BE49-F238E27FC236}">
                <a16:creationId xmlns:a16="http://schemas.microsoft.com/office/drawing/2014/main" id="{E997AD6D-7647-C28A-9828-0609C2ABC2AF}"/>
              </a:ext>
            </a:extLst>
          </p:cNvPr>
          <p:cNvSpPr txBox="1">
            <a:spLocks/>
          </p:cNvSpPr>
          <p:nvPr/>
        </p:nvSpPr>
        <p:spPr>
          <a:xfrm>
            <a:off x="836112" y="3018706"/>
            <a:ext cx="6541090" cy="35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In this page users will be able to read the blog in the detailed manner.</a:t>
            </a:r>
          </a:p>
        </p:txBody>
      </p:sp>
      <p:sp>
        <p:nvSpPr>
          <p:cNvPr id="3" name="Google Shape;283;p33">
            <a:extLst>
              <a:ext uri="{FF2B5EF4-FFF2-40B4-BE49-F238E27FC236}">
                <a16:creationId xmlns:a16="http://schemas.microsoft.com/office/drawing/2014/main" id="{70A7D1D9-8D0A-6A3B-7A37-063020491093}"/>
              </a:ext>
            </a:extLst>
          </p:cNvPr>
          <p:cNvSpPr txBox="1">
            <a:spLocks/>
          </p:cNvSpPr>
          <p:nvPr/>
        </p:nvSpPr>
        <p:spPr>
          <a:xfrm>
            <a:off x="719998" y="1530600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User Authentication</a:t>
            </a:r>
          </a:p>
        </p:txBody>
      </p:sp>
      <p:sp>
        <p:nvSpPr>
          <p:cNvPr id="4" name="Google Shape;284;p33">
            <a:extLst>
              <a:ext uri="{FF2B5EF4-FFF2-40B4-BE49-F238E27FC236}">
                <a16:creationId xmlns:a16="http://schemas.microsoft.com/office/drawing/2014/main" id="{92814ACF-1302-FF11-ADAD-6FF5F32EA777}"/>
              </a:ext>
            </a:extLst>
          </p:cNvPr>
          <p:cNvSpPr txBox="1">
            <a:spLocks/>
          </p:cNvSpPr>
          <p:nvPr/>
        </p:nvSpPr>
        <p:spPr>
          <a:xfrm>
            <a:off x="757017" y="1835408"/>
            <a:ext cx="7100724" cy="35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Users will be able to login themselves to the website by authenticating using Username and password.</a:t>
            </a:r>
          </a:p>
        </p:txBody>
      </p:sp>
      <p:sp>
        <p:nvSpPr>
          <p:cNvPr id="5" name="Google Shape;284;p33">
            <a:extLst>
              <a:ext uri="{FF2B5EF4-FFF2-40B4-BE49-F238E27FC236}">
                <a16:creationId xmlns:a16="http://schemas.microsoft.com/office/drawing/2014/main" id="{3D9E08D9-5736-0F22-7604-D4D8526E454B}"/>
              </a:ext>
            </a:extLst>
          </p:cNvPr>
          <p:cNvSpPr txBox="1">
            <a:spLocks/>
          </p:cNvSpPr>
          <p:nvPr/>
        </p:nvSpPr>
        <p:spPr>
          <a:xfrm>
            <a:off x="757017" y="2434232"/>
            <a:ext cx="6699280" cy="35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 Users will be able to view the summary of the posts in the home page (login not required).</a:t>
            </a:r>
          </a:p>
        </p:txBody>
      </p:sp>
      <p:sp>
        <p:nvSpPr>
          <p:cNvPr id="6" name="Google Shape;283;p33">
            <a:extLst>
              <a:ext uri="{FF2B5EF4-FFF2-40B4-BE49-F238E27FC236}">
                <a16:creationId xmlns:a16="http://schemas.microsoft.com/office/drawing/2014/main" id="{5C0A6BA0-946F-4CC6-EF11-B59453B5BBC8}"/>
              </a:ext>
            </a:extLst>
          </p:cNvPr>
          <p:cNvSpPr txBox="1">
            <a:spLocks/>
          </p:cNvSpPr>
          <p:nvPr/>
        </p:nvSpPr>
        <p:spPr>
          <a:xfrm>
            <a:off x="741295" y="2148818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</a:t>
            </a:r>
            <a:r>
              <a:rPr lang="en-IN" dirty="0" err="1"/>
              <a:t>iew</a:t>
            </a:r>
            <a:r>
              <a:rPr lang="en-IN" dirty="0"/>
              <a:t> homepage</a:t>
            </a:r>
          </a:p>
        </p:txBody>
      </p:sp>
      <p:sp>
        <p:nvSpPr>
          <p:cNvPr id="2" name="Google Shape;283;p33">
            <a:extLst>
              <a:ext uri="{FF2B5EF4-FFF2-40B4-BE49-F238E27FC236}">
                <a16:creationId xmlns:a16="http://schemas.microsoft.com/office/drawing/2014/main" id="{3E70B6A5-EA45-D204-4611-1B53359848EF}"/>
              </a:ext>
            </a:extLst>
          </p:cNvPr>
          <p:cNvSpPr txBox="1">
            <a:spLocks/>
          </p:cNvSpPr>
          <p:nvPr/>
        </p:nvSpPr>
        <p:spPr>
          <a:xfrm>
            <a:off x="741295" y="3285717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Create Post</a:t>
            </a:r>
            <a:endParaRPr lang="en-IN" dirty="0"/>
          </a:p>
        </p:txBody>
      </p:sp>
      <p:sp>
        <p:nvSpPr>
          <p:cNvPr id="7" name="Google Shape;284;p33">
            <a:extLst>
              <a:ext uri="{FF2B5EF4-FFF2-40B4-BE49-F238E27FC236}">
                <a16:creationId xmlns:a16="http://schemas.microsoft.com/office/drawing/2014/main" id="{C9DBBE53-F28D-F2D0-93E9-B78FBD106257}"/>
              </a:ext>
            </a:extLst>
          </p:cNvPr>
          <p:cNvSpPr txBox="1">
            <a:spLocks/>
          </p:cNvSpPr>
          <p:nvPr/>
        </p:nvSpPr>
        <p:spPr>
          <a:xfrm>
            <a:off x="809863" y="3536053"/>
            <a:ext cx="6541090" cy="35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Upon login users can create blog by giving Title, Summary, media and description.</a:t>
            </a:r>
          </a:p>
        </p:txBody>
      </p:sp>
      <p:sp>
        <p:nvSpPr>
          <p:cNvPr id="8" name="Google Shape;283;p33">
            <a:extLst>
              <a:ext uri="{FF2B5EF4-FFF2-40B4-BE49-F238E27FC236}">
                <a16:creationId xmlns:a16="http://schemas.microsoft.com/office/drawing/2014/main" id="{FE6A8A98-8399-BE76-5FD1-78BA3AAADC2C}"/>
              </a:ext>
            </a:extLst>
          </p:cNvPr>
          <p:cNvSpPr txBox="1">
            <a:spLocks/>
          </p:cNvSpPr>
          <p:nvPr/>
        </p:nvSpPr>
        <p:spPr>
          <a:xfrm>
            <a:off x="757017" y="3815930"/>
            <a:ext cx="324925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Edit Post</a:t>
            </a:r>
            <a:endParaRPr lang="en-IN" dirty="0"/>
          </a:p>
        </p:txBody>
      </p:sp>
      <p:sp>
        <p:nvSpPr>
          <p:cNvPr id="9" name="Google Shape;284;p33">
            <a:extLst>
              <a:ext uri="{FF2B5EF4-FFF2-40B4-BE49-F238E27FC236}">
                <a16:creationId xmlns:a16="http://schemas.microsoft.com/office/drawing/2014/main" id="{570226F8-C89F-4F2E-B215-8E7A9BDAE11A}"/>
              </a:ext>
            </a:extLst>
          </p:cNvPr>
          <p:cNvSpPr txBox="1">
            <a:spLocks/>
          </p:cNvSpPr>
          <p:nvPr/>
        </p:nvSpPr>
        <p:spPr>
          <a:xfrm>
            <a:off x="735722" y="4091116"/>
            <a:ext cx="6541090" cy="35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  logged in users can edit their blogs by changing the content or adding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1934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2761469" y="200849"/>
            <a:ext cx="6382531" cy="494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OUTPUT SCREENSHOTS</a:t>
            </a:r>
            <a:endParaRPr sz="2400" dirty="0"/>
          </a:p>
        </p:txBody>
      </p:sp>
      <p:sp>
        <p:nvSpPr>
          <p:cNvPr id="6" name="Google Shape;258;p30">
            <a:extLst>
              <a:ext uri="{FF2B5EF4-FFF2-40B4-BE49-F238E27FC236}">
                <a16:creationId xmlns:a16="http://schemas.microsoft.com/office/drawing/2014/main" id="{83FB85EA-B91C-88BD-0436-60CFBC7A081A}"/>
              </a:ext>
            </a:extLst>
          </p:cNvPr>
          <p:cNvSpPr txBox="1">
            <a:spLocks/>
          </p:cNvSpPr>
          <p:nvPr/>
        </p:nvSpPr>
        <p:spPr>
          <a:xfrm>
            <a:off x="304781" y="560513"/>
            <a:ext cx="6382531" cy="4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800" dirty="0"/>
              <a:t>REGISTRATION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7AD94-7B14-534F-24E3-1C2BFB23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7" y="1054608"/>
            <a:ext cx="4121199" cy="4005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A2777-C9BD-353A-C3C8-0761A8DA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636" y="1189039"/>
            <a:ext cx="4607357" cy="35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2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and Elegant Gradients Pitch Deck by Slidesgo">
  <a:themeElements>
    <a:clrScheme name="Simple Light">
      <a:dk1>
        <a:srgbClr val="191919"/>
      </a:dk1>
      <a:lt1>
        <a:srgbClr val="FFFFFF"/>
      </a:lt1>
      <a:dk2>
        <a:srgbClr val="8F5DE4"/>
      </a:dk2>
      <a:lt2>
        <a:srgbClr val="EBDC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625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</vt:lpstr>
      <vt:lpstr>Maven Pro SemiBold</vt:lpstr>
      <vt:lpstr>Maven Pro</vt:lpstr>
      <vt:lpstr>Arial</vt:lpstr>
      <vt:lpstr>Nunito Light</vt:lpstr>
      <vt:lpstr>Calibri</vt:lpstr>
      <vt:lpstr>Wingdings</vt:lpstr>
      <vt:lpstr>Simple and Elegant Gradients Pitch Deck by Slidesgo</vt:lpstr>
      <vt:lpstr>Blogging Website</vt:lpstr>
      <vt:lpstr>Introduction</vt:lpstr>
      <vt:lpstr>Existing System</vt:lpstr>
      <vt:lpstr>Proposed System</vt:lpstr>
      <vt:lpstr>Tech Stack</vt:lpstr>
      <vt:lpstr>Key Features</vt:lpstr>
      <vt:lpstr>MODULES</vt:lpstr>
      <vt:lpstr>Module Description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Web App</dc:title>
  <dc:creator>sudharsan K K</dc:creator>
  <cp:lastModifiedBy>sudharsan K K</cp:lastModifiedBy>
  <cp:revision>5</cp:revision>
  <dcterms:modified xsi:type="dcterms:W3CDTF">2024-06-12T04:08:17Z</dcterms:modified>
</cp:coreProperties>
</file>