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Lst>
  <p:sldIdLst>
    <p:sldId id="273" r:id="rId4"/>
    <p:sldId id="274" r:id="rId5"/>
    <p:sldId id="275" r:id="rId6"/>
    <p:sldId id="276" r:id="rId7"/>
    <p:sldId id="277" r:id="rId8"/>
    <p:sldId id="278" r:id="rId9"/>
    <p:sldId id="279" r:id="rId10"/>
    <p:sldId id="280" r:id="rId11"/>
    <p:sldId id="281" r:id="rId12"/>
    <p:sldId id="282" r:id="rId13"/>
    <p:sldId id="283" r:id="rId14"/>
    <p:sldId id="28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480CD-1D4B-4BB9-9C66-BA6EDE9D98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2F59E5E-8354-4AE2-8591-49F79975D7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38CB896-6E6C-472A-AD80-9E06DD68D6EC}"/>
              </a:ext>
            </a:extLst>
          </p:cNvPr>
          <p:cNvSpPr>
            <a:spLocks noGrp="1"/>
          </p:cNvSpPr>
          <p:nvPr>
            <p:ph type="dt" sz="half" idx="10"/>
          </p:nvPr>
        </p:nvSpPr>
        <p:spPr/>
        <p:txBody>
          <a:bodyPr/>
          <a:lstStyle/>
          <a:p>
            <a:fld id="{EBE3C4DF-F570-4A2F-9058-1B12AAF0221D}" type="datetimeFigureOut">
              <a:rPr lang="en-IN" smtClean="0"/>
              <a:t>15-01-2020</a:t>
            </a:fld>
            <a:endParaRPr lang="en-IN"/>
          </a:p>
        </p:txBody>
      </p:sp>
      <p:sp>
        <p:nvSpPr>
          <p:cNvPr id="5" name="Footer Placeholder 4">
            <a:extLst>
              <a:ext uri="{FF2B5EF4-FFF2-40B4-BE49-F238E27FC236}">
                <a16:creationId xmlns:a16="http://schemas.microsoft.com/office/drawing/2014/main" id="{E7F345F2-5028-493D-BC7D-4D31BC8BA6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1AEADE-A28C-4CFE-A86C-8D074ABF9C0E}"/>
              </a:ext>
            </a:extLst>
          </p:cNvPr>
          <p:cNvSpPr>
            <a:spLocks noGrp="1"/>
          </p:cNvSpPr>
          <p:nvPr>
            <p:ph type="sldNum" sz="quarter" idx="12"/>
          </p:nvPr>
        </p:nvSpPr>
        <p:spPr/>
        <p:txBody>
          <a:bodyPr/>
          <a:lstStyle/>
          <a:p>
            <a:fld id="{26A5E502-F1E6-44D6-812B-63581A97E57F}" type="slidenum">
              <a:rPr lang="en-IN" smtClean="0"/>
              <a:t>‹#›</a:t>
            </a:fld>
            <a:endParaRPr lang="en-IN"/>
          </a:p>
        </p:txBody>
      </p:sp>
    </p:spTree>
    <p:extLst>
      <p:ext uri="{BB962C8B-B14F-4D97-AF65-F5344CB8AC3E}">
        <p14:creationId xmlns:p14="http://schemas.microsoft.com/office/powerpoint/2010/main" val="2527201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63C79-53C7-4DC4-AF8E-85BF5C6959A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5B8CD5-DBC9-40F3-9FEE-8F99D9426E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D4DBBF-096A-4591-B823-63145731FD7C}"/>
              </a:ext>
            </a:extLst>
          </p:cNvPr>
          <p:cNvSpPr>
            <a:spLocks noGrp="1"/>
          </p:cNvSpPr>
          <p:nvPr>
            <p:ph type="dt" sz="half" idx="10"/>
          </p:nvPr>
        </p:nvSpPr>
        <p:spPr/>
        <p:txBody>
          <a:bodyPr/>
          <a:lstStyle/>
          <a:p>
            <a:fld id="{EBE3C4DF-F570-4A2F-9058-1B12AAF0221D}" type="datetimeFigureOut">
              <a:rPr lang="en-IN" smtClean="0"/>
              <a:t>15-01-2020</a:t>
            </a:fld>
            <a:endParaRPr lang="en-IN"/>
          </a:p>
        </p:txBody>
      </p:sp>
      <p:sp>
        <p:nvSpPr>
          <p:cNvPr id="5" name="Footer Placeholder 4">
            <a:extLst>
              <a:ext uri="{FF2B5EF4-FFF2-40B4-BE49-F238E27FC236}">
                <a16:creationId xmlns:a16="http://schemas.microsoft.com/office/drawing/2014/main" id="{05EF2FC5-3741-440E-882B-B1CEFBD988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48F60D-9C55-4F5B-BA34-9415E0929BE8}"/>
              </a:ext>
            </a:extLst>
          </p:cNvPr>
          <p:cNvSpPr>
            <a:spLocks noGrp="1"/>
          </p:cNvSpPr>
          <p:nvPr>
            <p:ph type="sldNum" sz="quarter" idx="12"/>
          </p:nvPr>
        </p:nvSpPr>
        <p:spPr/>
        <p:txBody>
          <a:bodyPr/>
          <a:lstStyle/>
          <a:p>
            <a:fld id="{26A5E502-F1E6-44D6-812B-63581A97E57F}" type="slidenum">
              <a:rPr lang="en-IN" smtClean="0"/>
              <a:t>‹#›</a:t>
            </a:fld>
            <a:endParaRPr lang="en-IN"/>
          </a:p>
        </p:txBody>
      </p:sp>
    </p:spTree>
    <p:extLst>
      <p:ext uri="{BB962C8B-B14F-4D97-AF65-F5344CB8AC3E}">
        <p14:creationId xmlns:p14="http://schemas.microsoft.com/office/powerpoint/2010/main" val="3673037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CA5CAD-68A3-4004-87C6-3341A64E18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6470F8-34DF-4504-B3A8-DBE97615A9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B51602-FE38-4857-BA1D-466E249DE254}"/>
              </a:ext>
            </a:extLst>
          </p:cNvPr>
          <p:cNvSpPr>
            <a:spLocks noGrp="1"/>
          </p:cNvSpPr>
          <p:nvPr>
            <p:ph type="dt" sz="half" idx="10"/>
          </p:nvPr>
        </p:nvSpPr>
        <p:spPr/>
        <p:txBody>
          <a:bodyPr/>
          <a:lstStyle/>
          <a:p>
            <a:fld id="{EBE3C4DF-F570-4A2F-9058-1B12AAF0221D}" type="datetimeFigureOut">
              <a:rPr lang="en-IN" smtClean="0"/>
              <a:t>15-01-2020</a:t>
            </a:fld>
            <a:endParaRPr lang="en-IN"/>
          </a:p>
        </p:txBody>
      </p:sp>
      <p:sp>
        <p:nvSpPr>
          <p:cNvPr id="5" name="Footer Placeholder 4">
            <a:extLst>
              <a:ext uri="{FF2B5EF4-FFF2-40B4-BE49-F238E27FC236}">
                <a16:creationId xmlns:a16="http://schemas.microsoft.com/office/drawing/2014/main" id="{9EE08B85-2C59-4908-AEA8-17BB73C815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8E66DA-5161-4D63-BD72-1435FC71E2D4}"/>
              </a:ext>
            </a:extLst>
          </p:cNvPr>
          <p:cNvSpPr>
            <a:spLocks noGrp="1"/>
          </p:cNvSpPr>
          <p:nvPr>
            <p:ph type="sldNum" sz="quarter" idx="12"/>
          </p:nvPr>
        </p:nvSpPr>
        <p:spPr/>
        <p:txBody>
          <a:bodyPr/>
          <a:lstStyle/>
          <a:p>
            <a:fld id="{26A5E502-F1E6-44D6-812B-63581A97E57F}" type="slidenum">
              <a:rPr lang="en-IN" smtClean="0"/>
              <a:t>‹#›</a:t>
            </a:fld>
            <a:endParaRPr lang="en-IN"/>
          </a:p>
        </p:txBody>
      </p:sp>
    </p:spTree>
    <p:extLst>
      <p:ext uri="{BB962C8B-B14F-4D97-AF65-F5344CB8AC3E}">
        <p14:creationId xmlns:p14="http://schemas.microsoft.com/office/powerpoint/2010/main" val="2652296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9098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302251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1592460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2201267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723245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13138990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51"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52"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40481795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2989708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03B42-585E-4647-9AC0-1C9CF1867F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99DA7B-47CC-4044-BD4D-FD56CDA68E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7D55D7-CD9D-47D1-A2B9-41184DBE616E}"/>
              </a:ext>
            </a:extLst>
          </p:cNvPr>
          <p:cNvSpPr>
            <a:spLocks noGrp="1"/>
          </p:cNvSpPr>
          <p:nvPr>
            <p:ph type="dt" sz="half" idx="10"/>
          </p:nvPr>
        </p:nvSpPr>
        <p:spPr/>
        <p:txBody>
          <a:bodyPr/>
          <a:lstStyle/>
          <a:p>
            <a:fld id="{EBE3C4DF-F570-4A2F-9058-1B12AAF0221D}" type="datetimeFigureOut">
              <a:rPr lang="en-IN" smtClean="0"/>
              <a:t>15-01-2020</a:t>
            </a:fld>
            <a:endParaRPr lang="en-IN"/>
          </a:p>
        </p:txBody>
      </p:sp>
      <p:sp>
        <p:nvSpPr>
          <p:cNvPr id="5" name="Footer Placeholder 4">
            <a:extLst>
              <a:ext uri="{FF2B5EF4-FFF2-40B4-BE49-F238E27FC236}">
                <a16:creationId xmlns:a16="http://schemas.microsoft.com/office/drawing/2014/main" id="{6F70EB43-D448-4AA1-BA4D-FADDA0568B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5656F6-3AA3-405F-ADEA-C059A5BDDF6A}"/>
              </a:ext>
            </a:extLst>
          </p:cNvPr>
          <p:cNvSpPr>
            <a:spLocks noGrp="1"/>
          </p:cNvSpPr>
          <p:nvPr>
            <p:ph type="sldNum" sz="quarter" idx="12"/>
          </p:nvPr>
        </p:nvSpPr>
        <p:spPr/>
        <p:txBody>
          <a:bodyPr/>
          <a:lstStyle/>
          <a:p>
            <a:fld id="{26A5E502-F1E6-44D6-812B-63581A97E57F}" type="slidenum">
              <a:rPr lang="en-IN" smtClean="0"/>
              <a:t>‹#›</a:t>
            </a:fld>
            <a:endParaRPr lang="en-IN"/>
          </a:p>
        </p:txBody>
      </p:sp>
    </p:spTree>
    <p:extLst>
      <p:ext uri="{BB962C8B-B14F-4D97-AF65-F5344CB8AC3E}">
        <p14:creationId xmlns:p14="http://schemas.microsoft.com/office/powerpoint/2010/main" val="17264444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38221086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22470684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67"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68"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8268166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70"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71"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pic>
        <p:nvPicPr>
          <p:cNvPr id="72" name="Picture 71"/>
          <p:cNvPicPr/>
          <p:nvPr/>
        </p:nvPicPr>
        <p:blipFill>
          <a:blip r:embed="rId2"/>
          <a:stretch/>
        </p:blipFill>
        <p:spPr>
          <a:xfrm>
            <a:off x="3602880" y="1604520"/>
            <a:ext cx="4985280" cy="3977280"/>
          </a:xfrm>
          <a:prstGeom prst="rect">
            <a:avLst/>
          </a:prstGeom>
          <a:ln>
            <a:noFill/>
          </a:ln>
        </p:spPr>
      </p:pic>
      <p:pic>
        <p:nvPicPr>
          <p:cNvPr id="73" name="Picture 72"/>
          <p:cNvPicPr/>
          <p:nvPr/>
        </p:nvPicPr>
        <p:blipFill>
          <a:blip r:embed="rId2"/>
          <a:stretch/>
        </p:blipFill>
        <p:spPr>
          <a:xfrm>
            <a:off x="3602880" y="1604520"/>
            <a:ext cx="4985280" cy="3977280"/>
          </a:xfrm>
          <a:prstGeom prst="rect">
            <a:avLst/>
          </a:prstGeom>
          <a:ln>
            <a:noFill/>
          </a:ln>
        </p:spPr>
      </p:pic>
    </p:spTree>
    <p:extLst>
      <p:ext uri="{BB962C8B-B14F-4D97-AF65-F5344CB8AC3E}">
        <p14:creationId xmlns:p14="http://schemas.microsoft.com/office/powerpoint/2010/main" val="66837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84554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11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134278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117"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9936574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119"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120"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17907697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30788278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1093495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CBD49-C000-4028-BE88-F9E3669D1F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580ACD2-C242-4ED6-85D8-8BEF2BE1E4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01F150-1CD1-4EB2-AF10-DD11EB2DBB85}"/>
              </a:ext>
            </a:extLst>
          </p:cNvPr>
          <p:cNvSpPr>
            <a:spLocks noGrp="1"/>
          </p:cNvSpPr>
          <p:nvPr>
            <p:ph type="dt" sz="half" idx="10"/>
          </p:nvPr>
        </p:nvSpPr>
        <p:spPr/>
        <p:txBody>
          <a:bodyPr/>
          <a:lstStyle/>
          <a:p>
            <a:fld id="{EBE3C4DF-F570-4A2F-9058-1B12AAF0221D}" type="datetimeFigureOut">
              <a:rPr lang="en-IN" smtClean="0"/>
              <a:t>15-01-2020</a:t>
            </a:fld>
            <a:endParaRPr lang="en-IN"/>
          </a:p>
        </p:txBody>
      </p:sp>
      <p:sp>
        <p:nvSpPr>
          <p:cNvPr id="5" name="Footer Placeholder 4">
            <a:extLst>
              <a:ext uri="{FF2B5EF4-FFF2-40B4-BE49-F238E27FC236}">
                <a16:creationId xmlns:a16="http://schemas.microsoft.com/office/drawing/2014/main" id="{7F6C1213-4566-49A5-8DBB-45B9D05D32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D9EC31-4E88-437B-AD44-F0AC2F87C0BD}"/>
              </a:ext>
            </a:extLst>
          </p:cNvPr>
          <p:cNvSpPr>
            <a:spLocks noGrp="1"/>
          </p:cNvSpPr>
          <p:nvPr>
            <p:ph type="sldNum" sz="quarter" idx="12"/>
          </p:nvPr>
        </p:nvSpPr>
        <p:spPr/>
        <p:txBody>
          <a:bodyPr/>
          <a:lstStyle/>
          <a:p>
            <a:fld id="{26A5E502-F1E6-44D6-812B-63581A97E57F}" type="slidenum">
              <a:rPr lang="en-IN" smtClean="0"/>
              <a:t>‹#›</a:t>
            </a:fld>
            <a:endParaRPr lang="en-IN"/>
          </a:p>
        </p:txBody>
      </p:sp>
    </p:spTree>
    <p:extLst>
      <p:ext uri="{BB962C8B-B14F-4D97-AF65-F5344CB8AC3E}">
        <p14:creationId xmlns:p14="http://schemas.microsoft.com/office/powerpoint/2010/main" val="32273611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124"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125"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126"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3171461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128"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129"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130"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392642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132"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133"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134"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37375057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136"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137"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38911217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139"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140"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141"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142"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31235518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144"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sp>
        <p:nvSpPr>
          <p:cNvPr id="145"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FFFFFF"/>
              </a:solidFill>
              <a:uFill>
                <a:solidFill>
                  <a:srgbClr val="FFFFFF"/>
                </a:solidFill>
              </a:uFill>
              <a:latin typeface="Arial"/>
            </a:endParaRPr>
          </a:p>
        </p:txBody>
      </p:sp>
      <p:pic>
        <p:nvPicPr>
          <p:cNvPr id="146" name="Picture 145"/>
          <p:cNvPicPr/>
          <p:nvPr/>
        </p:nvPicPr>
        <p:blipFill>
          <a:blip r:embed="rId2"/>
          <a:stretch/>
        </p:blipFill>
        <p:spPr>
          <a:xfrm>
            <a:off x="3602880" y="1604520"/>
            <a:ext cx="4985280" cy="3977280"/>
          </a:xfrm>
          <a:prstGeom prst="rect">
            <a:avLst/>
          </a:prstGeom>
          <a:ln>
            <a:noFill/>
          </a:ln>
        </p:spPr>
      </p:pic>
      <p:pic>
        <p:nvPicPr>
          <p:cNvPr id="147" name="Picture 146"/>
          <p:cNvPicPr/>
          <p:nvPr/>
        </p:nvPicPr>
        <p:blipFill>
          <a:blip r:embed="rId2"/>
          <a:stretch/>
        </p:blipFill>
        <p:spPr>
          <a:xfrm>
            <a:off x="3602880" y="1604520"/>
            <a:ext cx="4985280" cy="3977280"/>
          </a:xfrm>
          <a:prstGeom prst="rect">
            <a:avLst/>
          </a:prstGeom>
          <a:ln>
            <a:noFill/>
          </a:ln>
        </p:spPr>
      </p:pic>
    </p:spTree>
    <p:extLst>
      <p:ext uri="{BB962C8B-B14F-4D97-AF65-F5344CB8AC3E}">
        <p14:creationId xmlns:p14="http://schemas.microsoft.com/office/powerpoint/2010/main" val="981117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7AE44-AB7C-487A-813D-B336517F82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0134E3-224A-4344-841D-93E959B727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FC965C-A0C6-4998-9648-6F6BA23E27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10AD49-9DED-4588-93E6-317D513E95EE}"/>
              </a:ext>
            </a:extLst>
          </p:cNvPr>
          <p:cNvSpPr>
            <a:spLocks noGrp="1"/>
          </p:cNvSpPr>
          <p:nvPr>
            <p:ph type="dt" sz="half" idx="10"/>
          </p:nvPr>
        </p:nvSpPr>
        <p:spPr/>
        <p:txBody>
          <a:bodyPr/>
          <a:lstStyle/>
          <a:p>
            <a:fld id="{EBE3C4DF-F570-4A2F-9058-1B12AAF0221D}" type="datetimeFigureOut">
              <a:rPr lang="en-IN" smtClean="0"/>
              <a:t>15-01-2020</a:t>
            </a:fld>
            <a:endParaRPr lang="en-IN"/>
          </a:p>
        </p:txBody>
      </p:sp>
      <p:sp>
        <p:nvSpPr>
          <p:cNvPr id="6" name="Footer Placeholder 5">
            <a:extLst>
              <a:ext uri="{FF2B5EF4-FFF2-40B4-BE49-F238E27FC236}">
                <a16:creationId xmlns:a16="http://schemas.microsoft.com/office/drawing/2014/main" id="{DE574AA6-6657-4DCA-9049-C2161B8E00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C713A9-9CDA-44D3-93E4-12C7A75A29D5}"/>
              </a:ext>
            </a:extLst>
          </p:cNvPr>
          <p:cNvSpPr>
            <a:spLocks noGrp="1"/>
          </p:cNvSpPr>
          <p:nvPr>
            <p:ph type="sldNum" sz="quarter" idx="12"/>
          </p:nvPr>
        </p:nvSpPr>
        <p:spPr/>
        <p:txBody>
          <a:bodyPr/>
          <a:lstStyle/>
          <a:p>
            <a:fld id="{26A5E502-F1E6-44D6-812B-63581A97E57F}" type="slidenum">
              <a:rPr lang="en-IN" smtClean="0"/>
              <a:t>‹#›</a:t>
            </a:fld>
            <a:endParaRPr lang="en-IN"/>
          </a:p>
        </p:txBody>
      </p:sp>
    </p:spTree>
    <p:extLst>
      <p:ext uri="{BB962C8B-B14F-4D97-AF65-F5344CB8AC3E}">
        <p14:creationId xmlns:p14="http://schemas.microsoft.com/office/powerpoint/2010/main" val="2570545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F4FF1-622A-4F99-A144-5665CD4C73F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E3A6FA-1A84-4A6F-8D91-E96E87E3BB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251135-AAEC-425B-A2BE-E29A3ACD59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C489BCB-EE18-464A-9690-309752A2C7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8EC8EE-6146-4439-8574-65FA3E518D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918BB7C-ACDF-4833-AEFE-87611E2F6341}"/>
              </a:ext>
            </a:extLst>
          </p:cNvPr>
          <p:cNvSpPr>
            <a:spLocks noGrp="1"/>
          </p:cNvSpPr>
          <p:nvPr>
            <p:ph type="dt" sz="half" idx="10"/>
          </p:nvPr>
        </p:nvSpPr>
        <p:spPr/>
        <p:txBody>
          <a:bodyPr/>
          <a:lstStyle/>
          <a:p>
            <a:fld id="{EBE3C4DF-F570-4A2F-9058-1B12AAF0221D}" type="datetimeFigureOut">
              <a:rPr lang="en-IN" smtClean="0"/>
              <a:t>15-01-2020</a:t>
            </a:fld>
            <a:endParaRPr lang="en-IN"/>
          </a:p>
        </p:txBody>
      </p:sp>
      <p:sp>
        <p:nvSpPr>
          <p:cNvPr id="8" name="Footer Placeholder 7">
            <a:extLst>
              <a:ext uri="{FF2B5EF4-FFF2-40B4-BE49-F238E27FC236}">
                <a16:creationId xmlns:a16="http://schemas.microsoft.com/office/drawing/2014/main" id="{7507A403-B839-4D2E-AAA1-E93002AF223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7B5C3FC-C5CE-450F-A62C-EFAEE4EF60B6}"/>
              </a:ext>
            </a:extLst>
          </p:cNvPr>
          <p:cNvSpPr>
            <a:spLocks noGrp="1"/>
          </p:cNvSpPr>
          <p:nvPr>
            <p:ph type="sldNum" sz="quarter" idx="12"/>
          </p:nvPr>
        </p:nvSpPr>
        <p:spPr/>
        <p:txBody>
          <a:bodyPr/>
          <a:lstStyle/>
          <a:p>
            <a:fld id="{26A5E502-F1E6-44D6-812B-63581A97E57F}" type="slidenum">
              <a:rPr lang="en-IN" smtClean="0"/>
              <a:t>‹#›</a:t>
            </a:fld>
            <a:endParaRPr lang="en-IN"/>
          </a:p>
        </p:txBody>
      </p:sp>
    </p:spTree>
    <p:extLst>
      <p:ext uri="{BB962C8B-B14F-4D97-AF65-F5344CB8AC3E}">
        <p14:creationId xmlns:p14="http://schemas.microsoft.com/office/powerpoint/2010/main" val="825210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2F3CF-9251-4018-A378-1B30C7D95D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688BB3-F89A-4D67-A635-E1EDC538F2A7}"/>
              </a:ext>
            </a:extLst>
          </p:cNvPr>
          <p:cNvSpPr>
            <a:spLocks noGrp="1"/>
          </p:cNvSpPr>
          <p:nvPr>
            <p:ph type="dt" sz="half" idx="10"/>
          </p:nvPr>
        </p:nvSpPr>
        <p:spPr/>
        <p:txBody>
          <a:bodyPr/>
          <a:lstStyle/>
          <a:p>
            <a:fld id="{EBE3C4DF-F570-4A2F-9058-1B12AAF0221D}" type="datetimeFigureOut">
              <a:rPr lang="en-IN" smtClean="0"/>
              <a:t>15-01-2020</a:t>
            </a:fld>
            <a:endParaRPr lang="en-IN"/>
          </a:p>
        </p:txBody>
      </p:sp>
      <p:sp>
        <p:nvSpPr>
          <p:cNvPr id="4" name="Footer Placeholder 3">
            <a:extLst>
              <a:ext uri="{FF2B5EF4-FFF2-40B4-BE49-F238E27FC236}">
                <a16:creationId xmlns:a16="http://schemas.microsoft.com/office/drawing/2014/main" id="{7C804307-8101-404D-A9E6-BBF08DBD09D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9DCD3A7-7F2D-4781-984E-B92E5729D5D6}"/>
              </a:ext>
            </a:extLst>
          </p:cNvPr>
          <p:cNvSpPr>
            <a:spLocks noGrp="1"/>
          </p:cNvSpPr>
          <p:nvPr>
            <p:ph type="sldNum" sz="quarter" idx="12"/>
          </p:nvPr>
        </p:nvSpPr>
        <p:spPr/>
        <p:txBody>
          <a:bodyPr/>
          <a:lstStyle/>
          <a:p>
            <a:fld id="{26A5E502-F1E6-44D6-812B-63581A97E57F}" type="slidenum">
              <a:rPr lang="en-IN" smtClean="0"/>
              <a:t>‹#›</a:t>
            </a:fld>
            <a:endParaRPr lang="en-IN"/>
          </a:p>
        </p:txBody>
      </p:sp>
    </p:spTree>
    <p:extLst>
      <p:ext uri="{BB962C8B-B14F-4D97-AF65-F5344CB8AC3E}">
        <p14:creationId xmlns:p14="http://schemas.microsoft.com/office/powerpoint/2010/main" val="1507438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9092E1-756A-417D-AEAF-272FE62E7250}"/>
              </a:ext>
            </a:extLst>
          </p:cNvPr>
          <p:cNvSpPr>
            <a:spLocks noGrp="1"/>
          </p:cNvSpPr>
          <p:nvPr>
            <p:ph type="dt" sz="half" idx="10"/>
          </p:nvPr>
        </p:nvSpPr>
        <p:spPr/>
        <p:txBody>
          <a:bodyPr/>
          <a:lstStyle/>
          <a:p>
            <a:fld id="{EBE3C4DF-F570-4A2F-9058-1B12AAF0221D}" type="datetimeFigureOut">
              <a:rPr lang="en-IN" smtClean="0"/>
              <a:t>15-01-2020</a:t>
            </a:fld>
            <a:endParaRPr lang="en-IN"/>
          </a:p>
        </p:txBody>
      </p:sp>
      <p:sp>
        <p:nvSpPr>
          <p:cNvPr id="3" name="Footer Placeholder 2">
            <a:extLst>
              <a:ext uri="{FF2B5EF4-FFF2-40B4-BE49-F238E27FC236}">
                <a16:creationId xmlns:a16="http://schemas.microsoft.com/office/drawing/2014/main" id="{FBEAE8E4-48F2-4C33-9392-15A8E51A6A6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2FDABFB-073B-427E-8681-2DF977BD8709}"/>
              </a:ext>
            </a:extLst>
          </p:cNvPr>
          <p:cNvSpPr>
            <a:spLocks noGrp="1"/>
          </p:cNvSpPr>
          <p:nvPr>
            <p:ph type="sldNum" sz="quarter" idx="12"/>
          </p:nvPr>
        </p:nvSpPr>
        <p:spPr/>
        <p:txBody>
          <a:bodyPr/>
          <a:lstStyle/>
          <a:p>
            <a:fld id="{26A5E502-F1E6-44D6-812B-63581A97E57F}" type="slidenum">
              <a:rPr lang="en-IN" smtClean="0"/>
              <a:t>‹#›</a:t>
            </a:fld>
            <a:endParaRPr lang="en-IN"/>
          </a:p>
        </p:txBody>
      </p:sp>
    </p:spTree>
    <p:extLst>
      <p:ext uri="{BB962C8B-B14F-4D97-AF65-F5344CB8AC3E}">
        <p14:creationId xmlns:p14="http://schemas.microsoft.com/office/powerpoint/2010/main" val="4115327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E8DCB-A8BA-4130-A3CC-A4B64A98EF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679854D-0D6E-4CFA-94ED-458A3835F1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65C6AB0-887C-4343-8E29-9F91560E11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C2B0BF-89E8-4225-920D-2AA1EC5A0D11}"/>
              </a:ext>
            </a:extLst>
          </p:cNvPr>
          <p:cNvSpPr>
            <a:spLocks noGrp="1"/>
          </p:cNvSpPr>
          <p:nvPr>
            <p:ph type="dt" sz="half" idx="10"/>
          </p:nvPr>
        </p:nvSpPr>
        <p:spPr/>
        <p:txBody>
          <a:bodyPr/>
          <a:lstStyle/>
          <a:p>
            <a:fld id="{EBE3C4DF-F570-4A2F-9058-1B12AAF0221D}" type="datetimeFigureOut">
              <a:rPr lang="en-IN" smtClean="0"/>
              <a:t>15-01-2020</a:t>
            </a:fld>
            <a:endParaRPr lang="en-IN"/>
          </a:p>
        </p:txBody>
      </p:sp>
      <p:sp>
        <p:nvSpPr>
          <p:cNvPr id="6" name="Footer Placeholder 5">
            <a:extLst>
              <a:ext uri="{FF2B5EF4-FFF2-40B4-BE49-F238E27FC236}">
                <a16:creationId xmlns:a16="http://schemas.microsoft.com/office/drawing/2014/main" id="{C9883E72-42FC-4855-97BB-CE4CB862E6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A37CC4-E5A6-4833-948C-F61FE7656C27}"/>
              </a:ext>
            </a:extLst>
          </p:cNvPr>
          <p:cNvSpPr>
            <a:spLocks noGrp="1"/>
          </p:cNvSpPr>
          <p:nvPr>
            <p:ph type="sldNum" sz="quarter" idx="12"/>
          </p:nvPr>
        </p:nvSpPr>
        <p:spPr/>
        <p:txBody>
          <a:bodyPr/>
          <a:lstStyle/>
          <a:p>
            <a:fld id="{26A5E502-F1E6-44D6-812B-63581A97E57F}" type="slidenum">
              <a:rPr lang="en-IN" smtClean="0"/>
              <a:t>‹#›</a:t>
            </a:fld>
            <a:endParaRPr lang="en-IN"/>
          </a:p>
        </p:txBody>
      </p:sp>
    </p:spTree>
    <p:extLst>
      <p:ext uri="{BB962C8B-B14F-4D97-AF65-F5344CB8AC3E}">
        <p14:creationId xmlns:p14="http://schemas.microsoft.com/office/powerpoint/2010/main" val="2061971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2E459-3FEE-41B8-8BB5-4390F39296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42743B6-79B2-4980-980E-71E2C2D773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4C74B17-CEA4-4C6C-828B-144EF413CC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149B42-0A40-43A6-A92D-74FF7C9CBAF1}"/>
              </a:ext>
            </a:extLst>
          </p:cNvPr>
          <p:cNvSpPr>
            <a:spLocks noGrp="1"/>
          </p:cNvSpPr>
          <p:nvPr>
            <p:ph type="dt" sz="half" idx="10"/>
          </p:nvPr>
        </p:nvSpPr>
        <p:spPr/>
        <p:txBody>
          <a:bodyPr/>
          <a:lstStyle/>
          <a:p>
            <a:fld id="{EBE3C4DF-F570-4A2F-9058-1B12AAF0221D}" type="datetimeFigureOut">
              <a:rPr lang="en-IN" smtClean="0"/>
              <a:t>15-01-2020</a:t>
            </a:fld>
            <a:endParaRPr lang="en-IN"/>
          </a:p>
        </p:txBody>
      </p:sp>
      <p:sp>
        <p:nvSpPr>
          <p:cNvPr id="6" name="Footer Placeholder 5">
            <a:extLst>
              <a:ext uri="{FF2B5EF4-FFF2-40B4-BE49-F238E27FC236}">
                <a16:creationId xmlns:a16="http://schemas.microsoft.com/office/drawing/2014/main" id="{AFC7AF52-B9CA-4423-96ED-CA90DA8DFB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1FEC94-6FCC-4EBA-AC25-58960B5EC4B2}"/>
              </a:ext>
            </a:extLst>
          </p:cNvPr>
          <p:cNvSpPr>
            <a:spLocks noGrp="1"/>
          </p:cNvSpPr>
          <p:nvPr>
            <p:ph type="sldNum" sz="quarter" idx="12"/>
          </p:nvPr>
        </p:nvSpPr>
        <p:spPr/>
        <p:txBody>
          <a:bodyPr/>
          <a:lstStyle/>
          <a:p>
            <a:fld id="{26A5E502-F1E6-44D6-812B-63581A97E57F}" type="slidenum">
              <a:rPr lang="en-IN" smtClean="0"/>
              <a:t>‹#›</a:t>
            </a:fld>
            <a:endParaRPr lang="en-IN"/>
          </a:p>
        </p:txBody>
      </p:sp>
    </p:spTree>
    <p:extLst>
      <p:ext uri="{BB962C8B-B14F-4D97-AF65-F5344CB8AC3E}">
        <p14:creationId xmlns:p14="http://schemas.microsoft.com/office/powerpoint/2010/main" val="3576510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D0B0B7-BF23-4337-886D-F148949EE6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58C068-3AE8-4866-B849-964A98E146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499866-370F-4834-9D76-9373BB49F0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E3C4DF-F570-4A2F-9058-1B12AAF0221D}" type="datetimeFigureOut">
              <a:rPr lang="en-IN" smtClean="0"/>
              <a:t>15-01-2020</a:t>
            </a:fld>
            <a:endParaRPr lang="en-IN"/>
          </a:p>
        </p:txBody>
      </p:sp>
      <p:sp>
        <p:nvSpPr>
          <p:cNvPr id="5" name="Footer Placeholder 4">
            <a:extLst>
              <a:ext uri="{FF2B5EF4-FFF2-40B4-BE49-F238E27FC236}">
                <a16:creationId xmlns:a16="http://schemas.microsoft.com/office/drawing/2014/main" id="{485A6B0F-C07E-4B89-95B7-6AC124D51B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1E844A6-F018-4EE9-BBB9-1602146785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A5E502-F1E6-44D6-812B-63581A97E57F}" type="slidenum">
              <a:rPr lang="en-IN" smtClean="0"/>
              <a:t>‹#›</a:t>
            </a:fld>
            <a:endParaRPr lang="en-IN"/>
          </a:p>
        </p:txBody>
      </p:sp>
    </p:spTree>
    <p:extLst>
      <p:ext uri="{BB962C8B-B14F-4D97-AF65-F5344CB8AC3E}">
        <p14:creationId xmlns:p14="http://schemas.microsoft.com/office/powerpoint/2010/main" val="2260160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37" name="CustomShape 1"/>
          <p:cNvSpPr/>
          <p:nvPr/>
        </p:nvSpPr>
        <p:spPr>
          <a:xfrm>
            <a:off x="0" y="0"/>
            <a:ext cx="12191400" cy="2185200"/>
          </a:xfrm>
          <a:custGeom>
            <a:avLst/>
            <a:gdLst/>
            <a:ahLst/>
            <a:cxnLst/>
            <a:rect l="l" t="t"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a:blip r:embed="rId14"/>
            <a:tile/>
          </a:blipFill>
          <a:ln w="9360">
            <a:solidFill>
              <a:schemeClr val="accent1"/>
            </a:solidFill>
            <a:round/>
          </a:ln>
        </p:spPr>
        <p:style>
          <a:lnRef idx="0">
            <a:scrgbClr r="0" g="0" b="0"/>
          </a:lnRef>
          <a:fillRef idx="0">
            <a:scrgbClr r="0" g="0" b="0"/>
          </a:fillRef>
          <a:effectRef idx="0">
            <a:scrgbClr r="0" g="0" b="0"/>
          </a:effectRef>
          <a:fontRef idx="minor"/>
        </p:style>
      </p:sp>
      <p:sp>
        <p:nvSpPr>
          <p:cNvPr id="38" name="PlaceHolder 2"/>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FFFFFF"/>
                </a:solidFill>
                <a:uFill>
                  <a:solidFill>
                    <a:srgbClr val="FFFFFF"/>
                  </a:solidFill>
                </a:uFill>
                <a:latin typeface="Arial"/>
              </a:rPr>
              <a:t>Click to edit the title text format</a:t>
            </a:r>
          </a:p>
        </p:txBody>
      </p:sp>
      <p:sp>
        <p:nvSpPr>
          <p:cNvPr id="39" name="PlaceHolder 3"/>
          <p:cNvSpPr>
            <a:spLocks noGrp="1"/>
          </p:cNvSpPr>
          <p:nvPr>
            <p:ph type="body"/>
          </p:nvPr>
        </p:nvSpPr>
        <p:spPr>
          <a:xfrm>
            <a:off x="609480" y="1604520"/>
            <a:ext cx="10972440" cy="3977280"/>
          </a:xfrm>
          <a:prstGeom prst="rect">
            <a:avLst/>
          </a:prstGeom>
        </p:spPr>
        <p:txBody>
          <a:bodyPr lIns="0" tIns="0" rIns="0" bIns="0"/>
          <a:lstStyle/>
          <a:p>
            <a:pPr marL="432000" indent="-324000">
              <a:buClr>
                <a:srgbClr val="FFFFFF"/>
              </a:buClr>
              <a:buSzPct val="45000"/>
              <a:buFont typeface="Wingdings" charset="2"/>
              <a:buChar char=""/>
            </a:pPr>
            <a:r>
              <a:rPr lang="en-IN" sz="3200" b="0" strike="noStrike" spc="-1">
                <a:solidFill>
                  <a:srgbClr val="FFFFFF"/>
                </a:solidFill>
                <a:uFill>
                  <a:solidFill>
                    <a:srgbClr val="FFFFFF"/>
                  </a:solidFill>
                </a:uFill>
                <a:latin typeface="Arial"/>
              </a:rPr>
              <a:t>Click to edit the outline text format</a:t>
            </a:r>
          </a:p>
          <a:p>
            <a:pPr marL="864000" lvl="1" indent="-324000">
              <a:buClr>
                <a:srgbClr val="FFFFFF"/>
              </a:buClr>
              <a:buSzPct val="75000"/>
              <a:buFont typeface="Symbol" charset="2"/>
              <a:buChar char=""/>
            </a:pPr>
            <a:r>
              <a:rPr lang="en-IN" sz="2800" b="0" strike="noStrike" spc="-1">
                <a:solidFill>
                  <a:srgbClr val="FFFFFF"/>
                </a:solidFill>
                <a:uFill>
                  <a:solidFill>
                    <a:srgbClr val="FFFFFF"/>
                  </a:solidFill>
                </a:uFill>
                <a:latin typeface="Arial"/>
              </a:rPr>
              <a:t>Second Outline Level</a:t>
            </a:r>
          </a:p>
          <a:p>
            <a:pPr marL="1296000" lvl="2" indent="-288000">
              <a:buClr>
                <a:srgbClr val="FFFFFF"/>
              </a:buClr>
              <a:buSzPct val="45000"/>
              <a:buFont typeface="Wingdings" charset="2"/>
              <a:buChar char=""/>
            </a:pPr>
            <a:r>
              <a:rPr lang="en-IN" sz="2400" b="0" strike="noStrike" spc="-1">
                <a:solidFill>
                  <a:srgbClr val="FFFFFF"/>
                </a:solidFill>
                <a:uFill>
                  <a:solidFill>
                    <a:srgbClr val="FFFFFF"/>
                  </a:solidFill>
                </a:uFill>
                <a:latin typeface="Arial"/>
              </a:rPr>
              <a:t>Third Outline Level</a:t>
            </a:r>
          </a:p>
          <a:p>
            <a:pPr marL="1728000" lvl="3" indent="-216000">
              <a:buClr>
                <a:srgbClr val="FFFFFF"/>
              </a:buClr>
              <a:buSzPct val="75000"/>
              <a:buFont typeface="Symbol" charset="2"/>
              <a:buChar char=""/>
            </a:pPr>
            <a:r>
              <a:rPr lang="en-IN" sz="2000" b="0" strike="noStrike" spc="-1">
                <a:solidFill>
                  <a:srgbClr val="FFFFFF"/>
                </a:solidFill>
                <a:uFill>
                  <a:solidFill>
                    <a:srgbClr val="FFFFFF"/>
                  </a:solidFill>
                </a:uFill>
                <a:latin typeface="Arial"/>
              </a:rPr>
              <a:t>Fourth Outline Level</a:t>
            </a:r>
          </a:p>
          <a:p>
            <a:pPr marL="2160000" lvl="4" indent="-216000">
              <a:buClr>
                <a:srgbClr val="FFFFFF"/>
              </a:buClr>
              <a:buSzPct val="45000"/>
              <a:buFont typeface="Wingdings" charset="2"/>
              <a:buChar char=""/>
            </a:pPr>
            <a:r>
              <a:rPr lang="en-IN" sz="2000" b="0" strike="noStrike" spc="-1">
                <a:solidFill>
                  <a:srgbClr val="FFFFFF"/>
                </a:solidFill>
                <a:uFill>
                  <a:solidFill>
                    <a:srgbClr val="FFFFFF"/>
                  </a:solidFill>
                </a:uFill>
                <a:latin typeface="Arial"/>
              </a:rPr>
              <a:t>Fifth Outline Level</a:t>
            </a:r>
          </a:p>
          <a:p>
            <a:pPr marL="2592000" lvl="5" indent="-216000">
              <a:buClr>
                <a:srgbClr val="FFFFFF"/>
              </a:buClr>
              <a:buSzPct val="45000"/>
              <a:buFont typeface="Wingdings" charset="2"/>
              <a:buChar char=""/>
            </a:pPr>
            <a:r>
              <a:rPr lang="en-IN" sz="2000" b="0" strike="noStrike" spc="-1">
                <a:solidFill>
                  <a:srgbClr val="FFFFFF"/>
                </a:solidFill>
                <a:uFill>
                  <a:solidFill>
                    <a:srgbClr val="FFFFFF"/>
                  </a:solidFill>
                </a:uFill>
                <a:latin typeface="Arial"/>
              </a:rPr>
              <a:t>Sixth Outline Level</a:t>
            </a:r>
          </a:p>
          <a:p>
            <a:pPr marL="3024000" lvl="6" indent="-216000">
              <a:buClr>
                <a:srgbClr val="FFFFFF"/>
              </a:buClr>
              <a:buSzPct val="45000"/>
              <a:buFont typeface="Wingdings" charset="2"/>
              <a:buChar char=""/>
            </a:pPr>
            <a:r>
              <a:rPr lang="en-IN" sz="2000" b="0" strike="noStrike" spc="-1">
                <a:solidFill>
                  <a:srgbClr val="FFFFFF"/>
                </a:solidFill>
                <a:uFill>
                  <a:solidFill>
                    <a:srgbClr val="FFFFFF"/>
                  </a:solidFill>
                </a:uFill>
                <a:latin typeface="Arial"/>
              </a:rPr>
              <a:t>Seventh Outline Level</a:t>
            </a:r>
          </a:p>
        </p:txBody>
      </p:sp>
    </p:spTree>
    <p:extLst>
      <p:ext uri="{BB962C8B-B14F-4D97-AF65-F5344CB8AC3E}">
        <p14:creationId xmlns:p14="http://schemas.microsoft.com/office/powerpoint/2010/main" val="5628550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111" name="CustomShape 1"/>
          <p:cNvSpPr/>
          <p:nvPr/>
        </p:nvSpPr>
        <p:spPr>
          <a:xfrm>
            <a:off x="0" y="0"/>
            <a:ext cx="12191400" cy="2185200"/>
          </a:xfrm>
          <a:custGeom>
            <a:avLst/>
            <a:gdLst/>
            <a:ahLst/>
            <a:cxnLst/>
            <a:rect l="l" t="t"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a:blip r:embed="rId14"/>
            <a:tile/>
          </a:blipFill>
          <a:ln w="9360">
            <a:solidFill>
              <a:schemeClr val="accent1"/>
            </a:solidFill>
            <a:round/>
          </a:ln>
        </p:spPr>
        <p:style>
          <a:lnRef idx="0">
            <a:scrgbClr r="0" g="0" b="0"/>
          </a:lnRef>
          <a:fillRef idx="0">
            <a:scrgbClr r="0" g="0" b="0"/>
          </a:fillRef>
          <a:effectRef idx="0">
            <a:scrgbClr r="0" g="0" b="0"/>
          </a:effectRef>
          <a:fontRef idx="minor"/>
        </p:style>
      </p:sp>
      <p:sp>
        <p:nvSpPr>
          <p:cNvPr id="112" name="PlaceHolder 2"/>
          <p:cNvSpPr>
            <a:spLocks noGrp="1"/>
          </p:cNvSpPr>
          <p:nvPr>
            <p:ph type="title"/>
          </p:nvPr>
        </p:nvSpPr>
        <p:spPr>
          <a:xfrm>
            <a:off x="810000" y="447120"/>
            <a:ext cx="10571400" cy="96984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a:endParaRPr>
          </a:p>
        </p:txBody>
      </p:sp>
      <p:sp>
        <p:nvSpPr>
          <p:cNvPr id="113" name="PlaceHolder 3"/>
          <p:cNvSpPr>
            <a:spLocks noGrp="1"/>
          </p:cNvSpPr>
          <p:nvPr>
            <p:ph type="body"/>
          </p:nvPr>
        </p:nvSpPr>
        <p:spPr>
          <a:xfrm>
            <a:off x="818640" y="2222280"/>
            <a:ext cx="10553760" cy="3635640"/>
          </a:xfrm>
          <a:prstGeom prst="rect">
            <a:avLst/>
          </a:prstGeom>
        </p:spPr>
        <p:txBody>
          <a:bodyPr lIns="0" tIns="0" rIns="0" bIns="0" anchor="ctr"/>
          <a:lstStyle/>
          <a:p>
            <a:pPr marL="432000" indent="-324000">
              <a:buClr>
                <a:srgbClr val="FFFFFF"/>
              </a:buClr>
              <a:buSzPct val="45000"/>
              <a:buFont typeface="Wingdings" charset="2"/>
              <a:buChar char=""/>
            </a:pPr>
            <a:r>
              <a:rPr lang="en-IN" sz="1800" b="0" strike="noStrike" spc="-1">
                <a:solidFill>
                  <a:srgbClr val="FFFFFF"/>
                </a:solidFill>
                <a:uFill>
                  <a:solidFill>
                    <a:srgbClr val="FFFFFF"/>
                  </a:solidFill>
                </a:uFill>
                <a:latin typeface="Arial"/>
              </a:rPr>
              <a:t>Click to edit the outline text format</a:t>
            </a:r>
          </a:p>
          <a:p>
            <a:pPr marL="864000" lvl="1" indent="-324000">
              <a:buClr>
                <a:srgbClr val="FFFFFF"/>
              </a:buClr>
              <a:buSzPct val="75000"/>
              <a:buFont typeface="Symbol" charset="2"/>
              <a:buChar char=""/>
            </a:pPr>
            <a:r>
              <a:rPr lang="en-IN" sz="1800" b="0" strike="noStrike" spc="-1">
                <a:solidFill>
                  <a:srgbClr val="FFFFFF"/>
                </a:solidFill>
                <a:uFill>
                  <a:solidFill>
                    <a:srgbClr val="FFFFFF"/>
                  </a:solidFill>
                </a:uFill>
                <a:latin typeface="Arial"/>
              </a:rPr>
              <a:t>Second Outline Level</a:t>
            </a:r>
          </a:p>
          <a:p>
            <a:pPr marL="1296000" lvl="2" indent="-288000">
              <a:buClr>
                <a:srgbClr val="FFFFFF"/>
              </a:buClr>
              <a:buSzPct val="45000"/>
              <a:buFont typeface="Wingdings" charset="2"/>
              <a:buChar char=""/>
            </a:pPr>
            <a:r>
              <a:rPr lang="en-IN" sz="1800" b="0" strike="noStrike" spc="-1">
                <a:solidFill>
                  <a:srgbClr val="FFFFFF"/>
                </a:solidFill>
                <a:uFill>
                  <a:solidFill>
                    <a:srgbClr val="FFFFFF"/>
                  </a:solidFill>
                </a:uFill>
                <a:latin typeface="Arial"/>
              </a:rPr>
              <a:t>Third Outline Level</a:t>
            </a:r>
          </a:p>
          <a:p>
            <a:pPr marL="1728000" lvl="3" indent="-216000">
              <a:buClr>
                <a:srgbClr val="FFFFFF"/>
              </a:buClr>
              <a:buSzPct val="75000"/>
              <a:buFont typeface="Symbol" charset="2"/>
              <a:buChar char=""/>
            </a:pPr>
            <a:r>
              <a:rPr lang="en-IN" sz="1800" b="0" strike="noStrike" spc="-1">
                <a:solidFill>
                  <a:srgbClr val="FFFFFF"/>
                </a:solidFill>
                <a:uFill>
                  <a:solidFill>
                    <a:srgbClr val="FFFFFF"/>
                  </a:solidFill>
                </a:uFill>
                <a:latin typeface="Arial"/>
              </a:rPr>
              <a:t>Fourth Outline Level</a:t>
            </a:r>
          </a:p>
          <a:p>
            <a:pPr marL="2160000" lvl="4" indent="-216000">
              <a:buClr>
                <a:srgbClr val="FFFFFF"/>
              </a:buClr>
              <a:buSzPct val="45000"/>
              <a:buFont typeface="Wingdings" charset="2"/>
              <a:buChar char=""/>
            </a:pPr>
            <a:r>
              <a:rPr lang="en-IN" sz="1800" b="0" strike="noStrike" spc="-1">
                <a:solidFill>
                  <a:srgbClr val="FFFFFF"/>
                </a:solidFill>
                <a:uFill>
                  <a:solidFill>
                    <a:srgbClr val="FFFFFF"/>
                  </a:solidFill>
                </a:uFill>
                <a:latin typeface="Arial"/>
              </a:rPr>
              <a:t>Fifth Outline Level</a:t>
            </a:r>
          </a:p>
          <a:p>
            <a:pPr marL="2592000" lvl="5" indent="-216000">
              <a:buClr>
                <a:srgbClr val="FFFFFF"/>
              </a:buClr>
              <a:buSzPct val="45000"/>
              <a:buFont typeface="Wingdings" charset="2"/>
              <a:buChar char=""/>
            </a:pPr>
            <a:r>
              <a:rPr lang="en-IN" sz="1800" b="0" strike="noStrike" spc="-1">
                <a:solidFill>
                  <a:srgbClr val="FFFFFF"/>
                </a:solidFill>
                <a:uFill>
                  <a:solidFill>
                    <a:srgbClr val="FFFFFF"/>
                  </a:solidFill>
                </a:uFill>
                <a:latin typeface="Arial"/>
              </a:rPr>
              <a:t>Sixth Outline Level</a:t>
            </a:r>
          </a:p>
          <a:p>
            <a:pPr marL="3024000" lvl="6" indent="-216000">
              <a:buClr>
                <a:srgbClr val="FFFFFF"/>
              </a:buClr>
              <a:buSzPct val="45000"/>
              <a:buFont typeface="Wingdings" charset="2"/>
              <a:buChar char=""/>
            </a:pPr>
            <a:r>
              <a:rPr lang="en-IN" sz="1800" b="0" strike="noStrike" spc="-1">
                <a:solidFill>
                  <a:srgbClr val="FFFFFF"/>
                </a:solidFill>
                <a:uFill>
                  <a:solidFill>
                    <a:srgbClr val="FFFFFF"/>
                  </a:solidFill>
                </a:uFill>
                <a:latin typeface="Arial"/>
              </a:rPr>
              <a:t>Seventh Outline Level</a:t>
            </a:r>
          </a:p>
        </p:txBody>
      </p:sp>
    </p:spTree>
    <p:extLst>
      <p:ext uri="{BB962C8B-B14F-4D97-AF65-F5344CB8AC3E}">
        <p14:creationId xmlns:p14="http://schemas.microsoft.com/office/powerpoint/2010/main" val="401782929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810000" y="447120"/>
            <a:ext cx="10571400" cy="96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1" normalizeH="0" baseline="0" noProof="0">
                <a:ln>
                  <a:noFill/>
                </a:ln>
                <a:solidFill>
                  <a:srgbClr val="FFFFFF"/>
                </a:solidFill>
                <a:effectLst/>
                <a:uLnTx/>
                <a:uFill>
                  <a:solidFill>
                    <a:srgbClr val="FFFFFF"/>
                  </a:solidFill>
                </a:uFill>
                <a:latin typeface="Century Gothic"/>
                <a:ea typeface="Century Gothic"/>
              </a:rPr>
              <a:t>Image Thresholding</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
        <p:nvSpPr>
          <p:cNvPr id="196" name="CustomShape 2"/>
          <p:cNvSpPr/>
          <p:nvPr/>
        </p:nvSpPr>
        <p:spPr>
          <a:xfrm>
            <a:off x="1141560" y="1974240"/>
            <a:ext cx="9905400" cy="436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1800" b="0" i="0" u="none" strike="noStrike" kern="1200" cap="none" spc="-1" normalizeH="0" baseline="0" noProof="0">
                <a:ln>
                  <a:noFill/>
                </a:ln>
                <a:solidFill>
                  <a:srgbClr val="FFFFFF"/>
                </a:solidFill>
                <a:effectLst/>
                <a:uLnTx/>
                <a:uFill>
                  <a:solidFill>
                    <a:srgbClr val="FFFFFF"/>
                  </a:solidFill>
                </a:uFill>
                <a:latin typeface="Century Gothic"/>
                <a:ea typeface="Century Gothic"/>
              </a:rPr>
              <a:t>Changing value of element in to 255 (white) to it’s value crosses 150 and if not it will be changed to 0 (black)</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1800" b="1" i="0" u="none" strike="noStrike" kern="1200" cap="none" spc="-1" normalizeH="0" baseline="0" noProof="0">
                <a:ln>
                  <a:noFill/>
                </a:ln>
                <a:solidFill>
                  <a:srgbClr val="FFFFFF"/>
                </a:solidFill>
                <a:effectLst/>
                <a:uLnTx/>
                <a:uFill>
                  <a:solidFill>
                    <a:srgbClr val="FFFFFF"/>
                  </a:solidFill>
                </a:uFill>
                <a:latin typeface="Century Gothic"/>
                <a:ea typeface="Century Gothic"/>
              </a:rPr>
              <a:t>img[img &gt; 150] = 255</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1800" b="1" i="0" u="none" strike="noStrike" kern="1200" cap="none" spc="-1" normalizeH="0" baseline="0" noProof="0">
                <a:ln>
                  <a:noFill/>
                </a:ln>
                <a:solidFill>
                  <a:srgbClr val="FFFFFF"/>
                </a:solidFill>
                <a:effectLst/>
                <a:uLnTx/>
                <a:uFill>
                  <a:solidFill>
                    <a:srgbClr val="FFFFFF"/>
                  </a:solidFill>
                </a:uFill>
                <a:latin typeface="Century Gothic"/>
                <a:ea typeface="Century Gothic"/>
              </a:rPr>
              <a:t>img[img &lt;= 150] = 0</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1800" b="0" i="0" u="none" strike="noStrike" kern="1200" cap="none" spc="-1" normalizeH="0" baseline="0" noProof="0">
                <a:ln>
                  <a:noFill/>
                </a:ln>
                <a:solidFill>
                  <a:srgbClr val="FFFFFF"/>
                </a:solidFill>
                <a:effectLst/>
                <a:uLnTx/>
                <a:uFill>
                  <a:solidFill>
                    <a:srgbClr val="FFFFFF"/>
                  </a:solidFill>
                </a:uFill>
                <a:latin typeface="Century Gothic"/>
                <a:ea typeface="Century Gothic"/>
              </a:rPr>
              <a:t>Predefined function is there for thresholding</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1800" b="1" i="0" u="none" strike="noStrike" kern="1200" cap="none" spc="-1" normalizeH="0" baseline="0" noProof="0">
                <a:ln>
                  <a:noFill/>
                </a:ln>
                <a:solidFill>
                  <a:srgbClr val="FFFFFF"/>
                </a:solidFill>
                <a:effectLst/>
                <a:uLnTx/>
                <a:uFill>
                  <a:solidFill>
                    <a:srgbClr val="FFFFFF"/>
                  </a:solidFill>
                </a:uFill>
                <a:latin typeface="Century Gothic"/>
                <a:ea typeface="Century Gothic"/>
              </a:rPr>
              <a:t>cv2.threshold(&lt;grayscaleimage&gt;, threshold value, max value, threshold style)</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1800" b="1" i="0" u="none" strike="noStrike" kern="1200" cap="none" spc="-1" normalizeH="0" baseline="0" noProof="0">
                <a:ln>
                  <a:noFill/>
                </a:ln>
                <a:solidFill>
                  <a:srgbClr val="FFFFFF"/>
                </a:solidFill>
                <a:effectLst/>
                <a:uLnTx/>
                <a:uFill>
                  <a:solidFill>
                    <a:srgbClr val="FFFFFF"/>
                  </a:solidFill>
                </a:uFill>
                <a:latin typeface="Century Gothic"/>
                <a:ea typeface="Century Gothic"/>
              </a:rPr>
              <a:t>Ex: cv2.threshold(gray, 128, 255, cv2.THRESH_BINARY)</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810000" y="447120"/>
            <a:ext cx="10571400" cy="96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400" b="1" i="0" u="none" strike="noStrike" kern="1200" cap="none" spc="-1" normalizeH="0" baseline="0" noProof="0">
                <a:ln>
                  <a:noFill/>
                </a:ln>
                <a:solidFill>
                  <a:srgbClr val="FEFEFE"/>
                </a:solidFill>
                <a:effectLst/>
                <a:uLnTx/>
                <a:uFill>
                  <a:solidFill>
                    <a:srgbClr val="FFFFFF"/>
                  </a:solidFill>
                </a:uFill>
                <a:latin typeface="Century Gothic"/>
                <a:ea typeface="Century Gothic"/>
              </a:rPr>
              <a:t>Contours Properties</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
        <p:nvSpPr>
          <p:cNvPr id="216" name="CustomShape 2"/>
          <p:cNvSpPr/>
          <p:nvPr/>
        </p:nvSpPr>
        <p:spPr>
          <a:xfrm>
            <a:off x="818640" y="2222280"/>
            <a:ext cx="10553760" cy="363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800" b="1" i="0" u="sng" strike="noStrike" kern="1200" cap="none" spc="-1" normalizeH="0" baseline="0" noProof="0">
                <a:ln>
                  <a:noFill/>
                </a:ln>
                <a:solidFill>
                  <a:srgbClr val="FFFFFF"/>
                </a:solidFill>
                <a:effectLst/>
                <a:uLnTx/>
                <a:uFill>
                  <a:solidFill>
                    <a:srgbClr val="FFFFFF"/>
                  </a:solidFill>
                </a:uFill>
                <a:latin typeface="Century Gothic"/>
                <a:ea typeface="Century Gothic"/>
              </a:rPr>
              <a:t>Contour Area:</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1" normalizeH="0" baseline="0" noProof="0">
                <a:ln>
                  <a:noFill/>
                </a:ln>
                <a:solidFill>
                  <a:srgbClr val="FFFFFF"/>
                </a:solidFill>
                <a:effectLst/>
                <a:uLnTx/>
                <a:uFill>
                  <a:solidFill>
                    <a:srgbClr val="FFFFFF"/>
                  </a:solidFill>
                </a:uFill>
                <a:latin typeface="Century Gothic"/>
                <a:ea typeface="Century Gothic"/>
              </a:rPr>
              <a:t>	-</a:t>
            </a: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Contour area is given by the function </a:t>
            </a:r>
            <a:r>
              <a:rPr kumimoji="0" lang="en-IN" sz="2400" b="1" i="0" u="none" strike="noStrike" kern="1200" cap="none" spc="-1" normalizeH="0" baseline="0" noProof="0">
                <a:ln>
                  <a:noFill/>
                </a:ln>
                <a:solidFill>
                  <a:srgbClr val="FFFFFF"/>
                </a:solidFill>
                <a:effectLst/>
                <a:uLnTx/>
                <a:uFill>
                  <a:solidFill>
                    <a:srgbClr val="FFFFFF"/>
                  </a:solidFill>
                </a:uFill>
                <a:latin typeface="Century Gothic"/>
                <a:ea typeface="Century Gothic"/>
              </a:rPr>
              <a:t>cv2.contourArea()</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400" b="1" i="0" u="none" strike="noStrike" kern="1200" cap="none" spc="-1" normalizeH="0" baseline="0" noProof="0">
                <a:ln>
                  <a:noFill/>
                </a:ln>
                <a:solidFill>
                  <a:srgbClr val="FFFFFF"/>
                </a:solidFill>
                <a:effectLst/>
                <a:uLnTx/>
                <a:uFill>
                  <a:solidFill>
                    <a:srgbClr val="FFFFFF"/>
                  </a:solidFill>
                </a:uFill>
                <a:latin typeface="Century Gothic"/>
                <a:ea typeface="Century Gothic"/>
              </a:rPr>
              <a:t>area = cv2.contourArea(cnt)</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800" b="1" i="0" u="sng" strike="noStrike" kern="1200" cap="none" spc="-1" normalizeH="0" baseline="0" noProof="0">
                <a:ln>
                  <a:noFill/>
                </a:ln>
                <a:solidFill>
                  <a:srgbClr val="FFFFFF"/>
                </a:solidFill>
                <a:effectLst/>
                <a:uLnTx/>
                <a:uFill>
                  <a:solidFill>
                    <a:srgbClr val="FFFFFF"/>
                  </a:solidFill>
                </a:uFill>
                <a:latin typeface="Century Gothic"/>
                <a:ea typeface="Century Gothic"/>
              </a:rPr>
              <a:t>Contour Perimeter:</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	-It is also called arc length.</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	-It can be found out usingcv2.arcLength()function.</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400" b="1" i="0" u="none" strike="noStrike" kern="1200" cap="none" spc="-1" normalizeH="0" baseline="0" noProof="0">
                <a:ln>
                  <a:noFill/>
                </a:ln>
                <a:solidFill>
                  <a:srgbClr val="FFFFFF"/>
                </a:solidFill>
                <a:effectLst/>
                <a:uLnTx/>
                <a:uFill>
                  <a:solidFill>
                    <a:srgbClr val="FFFFFF"/>
                  </a:solidFill>
                </a:uFill>
                <a:latin typeface="Century Gothic"/>
                <a:ea typeface="Century Gothic"/>
              </a:rPr>
              <a:t>perimeter = cv2.arcLength(cnt, True)</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
        <p:nvSpPr>
          <p:cNvPr id="217" name="CustomShape 3"/>
          <p:cNvSpPr/>
          <p:nvPr/>
        </p:nvSpPr>
        <p:spPr>
          <a:xfrm>
            <a:off x="6031440" y="3750840"/>
            <a:ext cx="180360" cy="2322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810000" y="447120"/>
            <a:ext cx="10571400" cy="96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400" b="1" i="0" u="none" strike="noStrike" kern="1200" cap="none" spc="-1" normalizeH="0" baseline="0" noProof="0">
                <a:ln>
                  <a:noFill/>
                </a:ln>
                <a:solidFill>
                  <a:srgbClr val="FEFEFE"/>
                </a:solidFill>
                <a:effectLst/>
                <a:uLnTx/>
                <a:uFill>
                  <a:solidFill>
                    <a:srgbClr val="FFFFFF"/>
                  </a:solidFill>
                </a:uFill>
                <a:latin typeface="Century Gothic"/>
                <a:ea typeface="Century Gothic"/>
              </a:rPr>
              <a:t>Contours Properties</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
        <p:nvSpPr>
          <p:cNvPr id="219" name="CustomShape 2"/>
          <p:cNvSpPr/>
          <p:nvPr/>
        </p:nvSpPr>
        <p:spPr>
          <a:xfrm>
            <a:off x="818640" y="2222280"/>
            <a:ext cx="10553760" cy="363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800" b="1" i="0" u="sng" strike="noStrike" kern="1200" cap="none" spc="-1" normalizeH="0" baseline="0" noProof="0">
                <a:ln>
                  <a:noFill/>
                </a:ln>
                <a:solidFill>
                  <a:srgbClr val="FFFFFF"/>
                </a:solidFill>
                <a:effectLst/>
                <a:uLnTx/>
                <a:uFill>
                  <a:solidFill>
                    <a:srgbClr val="FFFFFF"/>
                  </a:solidFill>
                </a:uFill>
                <a:latin typeface="Century Gothic"/>
                <a:ea typeface="Century Gothic"/>
              </a:rPr>
              <a:t> </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800" b="1" i="0" u="sng" strike="noStrike" kern="1200" cap="none" spc="-1" normalizeH="0" baseline="0" noProof="0">
                <a:ln>
                  <a:noFill/>
                </a:ln>
                <a:solidFill>
                  <a:srgbClr val="FFFFFF"/>
                </a:solidFill>
                <a:effectLst/>
                <a:uLnTx/>
                <a:uFill>
                  <a:solidFill>
                    <a:srgbClr val="FFFFFF"/>
                  </a:solidFill>
                </a:uFill>
                <a:latin typeface="Century Gothic"/>
                <a:ea typeface="Century Gothic"/>
              </a:rPr>
              <a:t>Moments:</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1" normalizeH="0" baseline="0" noProof="0">
                <a:ln>
                  <a:noFill/>
                </a:ln>
                <a:solidFill>
                  <a:srgbClr val="FFFFFF"/>
                </a:solidFill>
                <a:effectLst/>
                <a:uLnTx/>
                <a:uFill>
                  <a:solidFill>
                    <a:srgbClr val="FFFFFF"/>
                  </a:solidFill>
                </a:uFill>
                <a:latin typeface="Century Gothic"/>
                <a:ea typeface="Century Gothic"/>
              </a:rPr>
              <a:t>  -</a:t>
            </a: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 help you to calculate some features like center of mass of the object, area of the object etc.</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From this moments, you can extract useful data like area, centroid etc. Centroid is given by the relations.</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1" normalizeH="0" baseline="0" noProof="0">
                <a:ln>
                  <a:noFill/>
                </a:ln>
                <a:solidFill>
                  <a:srgbClr val="FFFFFF"/>
                </a:solidFill>
                <a:effectLst/>
                <a:uLnTx/>
                <a:uFill>
                  <a:solidFill>
                    <a:srgbClr val="FFFFFF"/>
                  </a:solidFill>
                </a:uFill>
                <a:latin typeface="Century Gothic"/>
                <a:ea typeface="Century Gothic"/>
              </a:rPr>
              <a:t>. </a:t>
            </a: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This can be done as follows:</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1" normalizeH="0" baseline="0" noProof="0">
                <a:ln>
                  <a:noFill/>
                </a:ln>
                <a:solidFill>
                  <a:srgbClr val="FFFFFF"/>
                </a:solidFill>
                <a:effectLst/>
                <a:uLnTx/>
                <a:uFill>
                  <a:solidFill>
                    <a:srgbClr val="FFFFFF"/>
                  </a:solidFill>
                </a:uFill>
                <a:latin typeface="Century Gothic"/>
                <a:ea typeface="Century Gothic"/>
              </a:rPr>
              <a:t>M = cv2.moments(cnt)</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1" normalizeH="0" baseline="0" noProof="0">
                <a:ln>
                  <a:noFill/>
                </a:ln>
                <a:solidFill>
                  <a:srgbClr val="FFFFFF"/>
                </a:solidFill>
                <a:effectLst/>
                <a:uLnTx/>
                <a:uFill>
                  <a:solidFill>
                    <a:srgbClr val="FFFFFF"/>
                  </a:solidFill>
                </a:uFill>
                <a:latin typeface="Century Gothic"/>
                <a:ea typeface="Century Gothic"/>
              </a:rPr>
              <a:t>cx = int(M['m10']/M['m00'])</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1" normalizeH="0" baseline="0" noProof="0">
                <a:ln>
                  <a:noFill/>
                </a:ln>
                <a:solidFill>
                  <a:srgbClr val="FFFFFF"/>
                </a:solidFill>
                <a:effectLst/>
                <a:uLnTx/>
                <a:uFill>
                  <a:solidFill>
                    <a:srgbClr val="FFFFFF"/>
                  </a:solidFill>
                </a:uFill>
                <a:latin typeface="Century Gothic"/>
                <a:ea typeface="Century Gothic"/>
              </a:rPr>
              <a:t>cy = int(M['m01']/M['m00'])</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
        <p:nvSpPr>
          <p:cNvPr id="220" name="CustomShape 3"/>
          <p:cNvSpPr/>
          <p:nvPr/>
        </p:nvSpPr>
        <p:spPr>
          <a:xfrm>
            <a:off x="6031440" y="3750840"/>
            <a:ext cx="180360" cy="2322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1141560" y="618480"/>
            <a:ext cx="9905400" cy="57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3600" b="1" i="0" u="none" strike="noStrike" kern="1200" cap="none" spc="-1" normalizeH="0" baseline="0" noProof="0">
                <a:ln>
                  <a:noFill/>
                </a:ln>
                <a:solidFill>
                  <a:srgbClr val="FFFFFF"/>
                </a:solidFill>
                <a:effectLst/>
                <a:uLnTx/>
                <a:uFill>
                  <a:solidFill>
                    <a:srgbClr val="FFFFFF"/>
                  </a:solidFill>
                </a:uFill>
                <a:latin typeface="Century Gothic"/>
                <a:ea typeface="Century Gothic"/>
              </a:rPr>
              <a:t>Contour properties</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
        <p:nvSpPr>
          <p:cNvPr id="222" name="CustomShape 2"/>
          <p:cNvSpPr/>
          <p:nvPr/>
        </p:nvSpPr>
        <p:spPr>
          <a:xfrm>
            <a:off x="1141560" y="952200"/>
            <a:ext cx="9905400" cy="495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400" b="1" i="0" u="sng" strike="noStrike" kern="1200" cap="none" spc="-1" normalizeH="0" baseline="0" noProof="0" dirty="0">
                <a:ln>
                  <a:noFill/>
                </a:ln>
                <a:solidFill>
                  <a:srgbClr val="FFFFFF"/>
                </a:solidFill>
                <a:effectLst/>
                <a:uLnTx/>
                <a:uFill>
                  <a:solidFill>
                    <a:srgbClr val="FFFFFF"/>
                  </a:solidFill>
                </a:uFill>
                <a:latin typeface="Century Gothic"/>
                <a:ea typeface="Century Gothic"/>
              </a:rPr>
              <a:t>Contour Approximation:</a:t>
            </a:r>
            <a:endParaRPr kumimoji="0" lang="en-IN" sz="1800" b="0" i="0" u="none" strike="noStrike" kern="1200" cap="none" spc="-1" normalizeH="0" baseline="0" noProof="0" dirty="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1" normalizeH="0" baseline="0" noProof="0" dirty="0">
                <a:ln>
                  <a:noFill/>
                </a:ln>
                <a:solidFill>
                  <a:srgbClr val="FFFFFF"/>
                </a:solidFill>
                <a:effectLst/>
                <a:uLnTx/>
                <a:uFill>
                  <a:solidFill>
                    <a:srgbClr val="FFFFFF"/>
                  </a:solidFill>
                </a:uFill>
                <a:latin typeface="Century Gothic"/>
                <a:ea typeface="Century Gothic"/>
              </a:rPr>
              <a:t>	- It approximates a contour shape to another shape with less number of 	 vertices depending upon the precision we </a:t>
            </a:r>
            <a:r>
              <a:rPr kumimoji="0" lang="en-IN" sz="1800" b="0" i="0" u="none" strike="noStrike" kern="1200" cap="none" spc="-1" normalizeH="0" baseline="0" noProof="0" dirty="0" err="1">
                <a:ln>
                  <a:noFill/>
                </a:ln>
                <a:solidFill>
                  <a:srgbClr val="FFFFFF"/>
                </a:solidFill>
                <a:effectLst/>
                <a:uLnTx/>
                <a:uFill>
                  <a:solidFill>
                    <a:srgbClr val="FFFFFF"/>
                  </a:solidFill>
                </a:uFill>
                <a:latin typeface="Century Gothic"/>
                <a:ea typeface="Century Gothic"/>
              </a:rPr>
              <a:t>scontourpecify</a:t>
            </a:r>
            <a:r>
              <a:rPr kumimoji="0" lang="en-IN" sz="1800" b="0" i="0" u="none" strike="noStrike" kern="1200" cap="none" spc="-1" normalizeH="0" baseline="0" noProof="0" dirty="0">
                <a:ln>
                  <a:noFill/>
                </a:ln>
                <a:solidFill>
                  <a:srgbClr val="FFFFFF"/>
                </a:solidFill>
                <a:effectLst/>
                <a:uLnTx/>
                <a:uFill>
                  <a:solidFill>
                    <a:srgbClr val="FFFFFF"/>
                  </a:solidFill>
                </a:uFill>
                <a:latin typeface="Century Gothic"/>
                <a:ea typeface="Century Gothic"/>
              </a:rPr>
              <a:t>.</a:t>
            </a:r>
            <a:endParaRPr kumimoji="0" lang="en-IN" sz="1800" b="0" i="0" u="none" strike="noStrike" kern="1200" cap="none" spc="-1" normalizeH="0" baseline="0" noProof="0" dirty="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1" normalizeH="0" baseline="0" noProof="0" dirty="0">
                <a:ln>
                  <a:noFill/>
                </a:ln>
                <a:solidFill>
                  <a:srgbClr val="FFFFFF"/>
                </a:solidFill>
                <a:effectLst/>
                <a:uLnTx/>
                <a:uFill>
                  <a:solidFill>
                    <a:srgbClr val="FFFFFF"/>
                  </a:solidFill>
                </a:uFill>
                <a:latin typeface="Century Gothic"/>
                <a:ea typeface="Century Gothic"/>
              </a:rPr>
              <a:t>“epsilon” is maximum distance from to approximated contour.</a:t>
            </a:r>
            <a:endParaRPr kumimoji="0" lang="en-IN" sz="1800" b="0" i="0" u="none" strike="noStrike" kern="1200" cap="none" spc="-1" normalizeH="0" baseline="0" noProof="0" dirty="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1800" b="1" i="0" u="none" strike="noStrike" kern="1200" cap="none" spc="-1" normalizeH="0" baseline="0" noProof="0" dirty="0">
                <a:ln>
                  <a:noFill/>
                </a:ln>
                <a:solidFill>
                  <a:srgbClr val="FFFFFF"/>
                </a:solidFill>
                <a:effectLst/>
                <a:uLnTx/>
                <a:uFill>
                  <a:solidFill>
                    <a:srgbClr val="FFFFFF"/>
                  </a:solidFill>
                </a:uFill>
                <a:latin typeface="Century Gothic"/>
                <a:ea typeface="Century Gothic"/>
              </a:rPr>
              <a:t>epsilon = 0.1*cv2.arcLength(</a:t>
            </a:r>
            <a:r>
              <a:rPr kumimoji="0" lang="en-IN" sz="1800" b="1" i="0" u="none" strike="noStrike" kern="1200" cap="none" spc="-1" normalizeH="0" baseline="0" noProof="0" dirty="0" err="1">
                <a:ln>
                  <a:noFill/>
                </a:ln>
                <a:solidFill>
                  <a:srgbClr val="FFFFFF"/>
                </a:solidFill>
                <a:effectLst/>
                <a:uLnTx/>
                <a:uFill>
                  <a:solidFill>
                    <a:srgbClr val="FFFFFF"/>
                  </a:solidFill>
                </a:uFill>
                <a:latin typeface="Century Gothic"/>
                <a:ea typeface="Century Gothic"/>
              </a:rPr>
              <a:t>cnt,True</a:t>
            </a:r>
            <a:r>
              <a:rPr kumimoji="0" lang="en-IN" sz="1800" b="1" i="0" u="none" strike="noStrike" kern="1200" cap="none" spc="-1" normalizeH="0" baseline="0" noProof="0" dirty="0">
                <a:ln>
                  <a:noFill/>
                </a:ln>
                <a:solidFill>
                  <a:srgbClr val="FFFFFF"/>
                </a:solidFill>
                <a:effectLst/>
                <a:uLnTx/>
                <a:uFill>
                  <a:solidFill>
                    <a:srgbClr val="FFFFFF"/>
                  </a:solidFill>
                </a:uFill>
                <a:latin typeface="Century Gothic"/>
                <a:ea typeface="Century Gothic"/>
              </a:rPr>
              <a:t>)</a:t>
            </a:r>
            <a:endParaRPr kumimoji="0" lang="en-IN" sz="1800" b="0" i="0" u="none" strike="noStrike" kern="1200" cap="none" spc="-1" normalizeH="0" baseline="0" noProof="0" dirty="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1800" b="1" i="0" u="none" strike="noStrike" kern="1200" cap="none" spc="-1" normalizeH="0" baseline="0" noProof="0" dirty="0" err="1">
                <a:ln>
                  <a:noFill/>
                </a:ln>
                <a:solidFill>
                  <a:srgbClr val="FFFFFF"/>
                </a:solidFill>
                <a:effectLst/>
                <a:uLnTx/>
                <a:uFill>
                  <a:solidFill>
                    <a:srgbClr val="FFFFFF"/>
                  </a:solidFill>
                </a:uFill>
                <a:latin typeface="Century Gothic"/>
                <a:ea typeface="Century Gothic"/>
              </a:rPr>
              <a:t>approx</a:t>
            </a:r>
            <a:r>
              <a:rPr kumimoji="0" lang="en-IN" sz="1800" b="1" i="0" u="none" strike="noStrike" kern="1200" cap="none" spc="-1" normalizeH="0" baseline="0" noProof="0" dirty="0">
                <a:ln>
                  <a:noFill/>
                </a:ln>
                <a:solidFill>
                  <a:srgbClr val="FFFFFF"/>
                </a:solidFill>
                <a:effectLst/>
                <a:uLnTx/>
                <a:uFill>
                  <a:solidFill>
                    <a:srgbClr val="FFFFFF"/>
                  </a:solidFill>
                </a:uFill>
                <a:latin typeface="Century Gothic"/>
                <a:ea typeface="Century Gothic"/>
              </a:rPr>
              <a:t> = cv2.approxPolyDP(</a:t>
            </a:r>
            <a:r>
              <a:rPr kumimoji="0" lang="en-IN" sz="1800" b="1" i="0" u="none" strike="noStrike" kern="1200" cap="none" spc="-1" normalizeH="0" baseline="0" noProof="0" dirty="0" err="1">
                <a:ln>
                  <a:noFill/>
                </a:ln>
                <a:solidFill>
                  <a:srgbClr val="FFFFFF"/>
                </a:solidFill>
                <a:effectLst/>
                <a:uLnTx/>
                <a:uFill>
                  <a:solidFill>
                    <a:srgbClr val="FFFFFF"/>
                  </a:solidFill>
                </a:uFill>
                <a:latin typeface="Century Gothic"/>
                <a:ea typeface="Century Gothic"/>
              </a:rPr>
              <a:t>cnt,epsilon,True</a:t>
            </a:r>
            <a:r>
              <a:rPr kumimoji="0" lang="en-IN" sz="1800" b="1" i="0" u="none" strike="noStrike" kern="1200" cap="none" spc="-1" normalizeH="0" baseline="0" noProof="0">
                <a:ln>
                  <a:noFill/>
                </a:ln>
                <a:solidFill>
                  <a:srgbClr val="FFFFFF"/>
                </a:solidFill>
                <a:effectLst/>
                <a:uLnTx/>
                <a:uFill>
                  <a:solidFill>
                    <a:srgbClr val="FFFFFF"/>
                  </a:solidFill>
                </a:uFill>
                <a:latin typeface="Century Gothic"/>
                <a:ea typeface="Century Gothic"/>
              </a:rPr>
              <a:t>)</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pic>
        <p:nvPicPr>
          <p:cNvPr id="223" name="Google Shape;300;p44"/>
          <p:cNvPicPr/>
          <p:nvPr/>
        </p:nvPicPr>
        <p:blipFill>
          <a:blip r:embed="rId2"/>
          <a:stretch/>
        </p:blipFill>
        <p:spPr>
          <a:xfrm>
            <a:off x="1732320" y="4722120"/>
            <a:ext cx="8723880" cy="2135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1141560" y="618480"/>
            <a:ext cx="9905400" cy="614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1" normalizeH="0" baseline="0" noProof="0">
                <a:ln>
                  <a:noFill/>
                </a:ln>
                <a:solidFill>
                  <a:srgbClr val="FFFFFF"/>
                </a:solidFill>
                <a:effectLst/>
                <a:uLnTx/>
                <a:uFill>
                  <a:solidFill>
                    <a:srgbClr val="FFFFFF"/>
                  </a:solidFill>
                </a:uFill>
                <a:latin typeface="Century Gothic"/>
                <a:ea typeface="Century Gothic"/>
              </a:rPr>
              <a:t>Adaptive thresholding</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
        <p:nvSpPr>
          <p:cNvPr id="198" name="CustomShape 2"/>
          <p:cNvSpPr/>
          <p:nvPr/>
        </p:nvSpPr>
        <p:spPr>
          <a:xfrm>
            <a:off x="714600" y="2049120"/>
            <a:ext cx="10758960" cy="4189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A global value as threshold value may not be good in all the conditions where image has different lighting conditions in different areas. In that case, we go for adaptive thresholding.</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Adaptive Method - It decides how thresholding value is calculated.</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 </a:t>
            </a:r>
            <a:r>
              <a:rPr kumimoji="0" lang="en-IN" sz="2400" b="1" i="0" u="none" strike="noStrike" kern="1200" cap="none" spc="-1" normalizeH="0" baseline="0" noProof="0">
                <a:ln>
                  <a:noFill/>
                </a:ln>
                <a:solidFill>
                  <a:srgbClr val="FFFFFF"/>
                </a:solidFill>
                <a:effectLst/>
                <a:uLnTx/>
                <a:uFill>
                  <a:solidFill>
                    <a:srgbClr val="FFFFFF"/>
                  </a:solidFill>
                </a:uFill>
                <a:latin typeface="Century Gothic"/>
                <a:ea typeface="Century Gothic"/>
              </a:rPr>
              <a:t>cv2.ADAPTIVE_THRESH_MEAN_C </a:t>
            </a: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 threshold value is the mean of neighborhood area</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1" normalizeH="0" baseline="0" noProof="0">
                <a:ln>
                  <a:noFill/>
                </a:ln>
                <a:solidFill>
                  <a:srgbClr val="FFFFFF"/>
                </a:solidFill>
                <a:effectLst/>
                <a:uLnTx/>
                <a:uFill>
                  <a:solidFill>
                    <a:srgbClr val="FFFFFF"/>
                  </a:solidFill>
                </a:uFill>
                <a:latin typeface="Century Gothic"/>
                <a:ea typeface="Century Gothic"/>
              </a:rPr>
              <a:t>th =  cv2.adaptiveThreshold(img, 255, cv2.ADAPTIVE_THRESH_MEAN_C,\ cv2.THRESH_BINARY, 11, 2)</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810000" y="447120"/>
            <a:ext cx="10571400" cy="96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1" normalizeH="0" baseline="0" noProof="0">
                <a:ln>
                  <a:noFill/>
                </a:ln>
                <a:solidFill>
                  <a:srgbClr val="FFFFFF"/>
                </a:solidFill>
                <a:effectLst/>
                <a:uLnTx/>
                <a:uFill>
                  <a:solidFill>
                    <a:srgbClr val="FFFFFF"/>
                  </a:solidFill>
                </a:uFill>
                <a:latin typeface="Century Gothic"/>
                <a:ea typeface="Century Gothic"/>
              </a:rPr>
              <a:t>Bitwise operations on images</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
        <p:nvSpPr>
          <p:cNvPr id="200" name="CustomShape 2"/>
          <p:cNvSpPr/>
          <p:nvPr/>
        </p:nvSpPr>
        <p:spPr>
          <a:xfrm>
            <a:off x="1141560" y="2249640"/>
            <a:ext cx="9905400" cy="422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1" normalizeH="0" baseline="0" noProof="0">
                <a:ln>
                  <a:noFill/>
                </a:ln>
                <a:solidFill>
                  <a:srgbClr val="FFFFFF"/>
                </a:solidFill>
                <a:effectLst/>
                <a:uLnTx/>
                <a:uFill>
                  <a:solidFill>
                    <a:srgbClr val="FFFFFF"/>
                  </a:solidFill>
                </a:uFill>
                <a:latin typeface="Century Gothic"/>
                <a:ea typeface="Century Gothic"/>
              </a:rPr>
              <a:t># Inverse of the image</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800" b="1" i="0" u="none" strike="noStrike" kern="1200" cap="none" spc="-1" normalizeH="0" baseline="0" noProof="0">
                <a:ln>
                  <a:noFill/>
                </a:ln>
                <a:solidFill>
                  <a:srgbClr val="FFFFFF"/>
                </a:solidFill>
                <a:effectLst/>
                <a:uLnTx/>
                <a:uFill>
                  <a:solidFill>
                    <a:srgbClr val="FFFFFF"/>
                  </a:solidFill>
                </a:uFill>
                <a:latin typeface="Century Gothic"/>
                <a:ea typeface="Century Gothic"/>
              </a:rPr>
              <a:t>Inv_img = cv2.bitwise_not(img)</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1" normalizeH="0" baseline="0" noProof="0">
                <a:ln>
                  <a:noFill/>
                </a:ln>
                <a:solidFill>
                  <a:srgbClr val="FFFFFF"/>
                </a:solidFill>
                <a:effectLst/>
                <a:uLnTx/>
                <a:uFill>
                  <a:solidFill>
                    <a:srgbClr val="FFFFFF"/>
                  </a:solidFill>
                </a:uFill>
                <a:latin typeface="Century Gothic"/>
                <a:ea typeface="Century Gothic"/>
              </a:rPr>
              <a:t># Bitwise And operation</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800" b="1" i="0" u="none" strike="noStrike" kern="1200" cap="none" spc="-1" normalizeH="0" baseline="0" noProof="0">
                <a:ln>
                  <a:noFill/>
                </a:ln>
                <a:solidFill>
                  <a:srgbClr val="FFFFFF"/>
                </a:solidFill>
                <a:effectLst/>
                <a:uLnTx/>
                <a:uFill>
                  <a:solidFill>
                    <a:srgbClr val="FFFFFF"/>
                  </a:solidFill>
                </a:uFill>
                <a:latin typeface="Century Gothic"/>
                <a:ea typeface="Century Gothic"/>
              </a:rPr>
              <a:t>bit_and = cv2.bitwise_and(img, img, mask)</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1" normalizeH="0" baseline="0" noProof="0">
                <a:ln>
                  <a:noFill/>
                </a:ln>
                <a:solidFill>
                  <a:srgbClr val="FFFFFF"/>
                </a:solidFill>
                <a:effectLst/>
                <a:uLnTx/>
                <a:uFill>
                  <a:solidFill>
                    <a:srgbClr val="FFFFFF"/>
                  </a:solidFill>
                </a:uFill>
                <a:latin typeface="Century Gothic"/>
                <a:ea typeface="Century Gothic"/>
              </a:rPr>
              <a:t># Bitwise Or between 2 images</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800" b="1" i="0" u="none" strike="noStrike" kern="1200" cap="none" spc="-1" normalizeH="0" baseline="0" noProof="0">
                <a:ln>
                  <a:noFill/>
                </a:ln>
                <a:solidFill>
                  <a:srgbClr val="FFFFFF"/>
                </a:solidFill>
                <a:effectLst/>
                <a:uLnTx/>
                <a:uFill>
                  <a:solidFill>
                    <a:srgbClr val="FFFFFF"/>
                  </a:solidFill>
                </a:uFill>
                <a:latin typeface="Century Gothic"/>
                <a:ea typeface="Century Gothic"/>
              </a:rPr>
              <a:t>bit_or = cv2.bitwise_or(img1, img2)</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1141560" y="618480"/>
            <a:ext cx="9905400" cy="88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1" normalizeH="0" baseline="0" noProof="0">
                <a:ln>
                  <a:noFill/>
                </a:ln>
                <a:solidFill>
                  <a:srgbClr val="FFFFFF"/>
                </a:solidFill>
                <a:effectLst/>
                <a:uLnTx/>
                <a:uFill>
                  <a:solidFill>
                    <a:srgbClr val="FFFFFF"/>
                  </a:solidFill>
                </a:uFill>
                <a:latin typeface="Century Gothic"/>
                <a:ea typeface="Century Gothic"/>
              </a:rPr>
              <a:t>Image smoothing</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
        <p:nvSpPr>
          <p:cNvPr id="202" name="CustomShape 2"/>
          <p:cNvSpPr/>
          <p:nvPr/>
        </p:nvSpPr>
        <p:spPr>
          <a:xfrm>
            <a:off x="1141560" y="2328840"/>
            <a:ext cx="9905400" cy="418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800" b="0" i="0" u="none" strike="noStrike" kern="1200" cap="none" spc="-1" normalizeH="0" baseline="0" noProof="0">
                <a:ln>
                  <a:noFill/>
                </a:ln>
                <a:solidFill>
                  <a:srgbClr val="FFFFFF"/>
                </a:solidFill>
                <a:effectLst/>
                <a:uLnTx/>
                <a:uFill>
                  <a:solidFill>
                    <a:srgbClr val="FFFFFF"/>
                  </a:solidFill>
                </a:uFill>
                <a:latin typeface="Century Gothic"/>
                <a:ea typeface="Century Gothic"/>
              </a:rPr>
              <a:t>Image blurring is achieved by convolving the image with a low-pass filter kernel. It is useful for removing noise. It actually removes high frequency content (e.g: noise, edges) from the image resulting in edges being blurred when this filter is applied. (Well, there are blurring techniques which do not blur edges). OpenCV provides mainly four types of blurring techniques.</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1" normalizeH="0" baseline="0" noProof="0">
                <a:ln>
                  <a:noFill/>
                </a:ln>
                <a:solidFill>
                  <a:srgbClr val="FFFFFF"/>
                </a:solidFill>
                <a:effectLst/>
                <a:uLnTx/>
                <a:uFill>
                  <a:solidFill>
                    <a:srgbClr val="FFFFFF"/>
                  </a:solidFill>
                </a:uFill>
                <a:latin typeface="Century Gothic"/>
                <a:ea typeface="Century Gothic"/>
              </a:rPr>
              <a:t>Example : Average Blur</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ustomShape 1"/>
          <p:cNvSpPr/>
          <p:nvPr/>
        </p:nvSpPr>
        <p:spPr>
          <a:xfrm>
            <a:off x="810000" y="447120"/>
            <a:ext cx="10571400" cy="96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1" normalizeH="0" baseline="0" noProof="0">
                <a:ln>
                  <a:noFill/>
                </a:ln>
                <a:solidFill>
                  <a:srgbClr val="FFFFFF"/>
                </a:solidFill>
                <a:effectLst/>
                <a:uLnTx/>
                <a:uFill>
                  <a:solidFill>
                    <a:srgbClr val="FFFFFF"/>
                  </a:solidFill>
                </a:uFill>
                <a:latin typeface="Century Gothic"/>
                <a:ea typeface="Century Gothic"/>
              </a:rPr>
              <a:t>Average blur</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
        <p:nvSpPr>
          <p:cNvPr id="204" name="CustomShape 2"/>
          <p:cNvSpPr/>
          <p:nvPr/>
        </p:nvSpPr>
        <p:spPr>
          <a:xfrm>
            <a:off x="818640" y="2222280"/>
            <a:ext cx="10553760" cy="363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This is done by convolving the image with a normalized box filter. It simply takes the average of all the pixels under kernel area and replaces the central element with this average</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400" b="1" i="0" u="none" strike="noStrike" kern="1200" cap="none" spc="-1" normalizeH="0" baseline="0" noProof="0">
                <a:ln>
                  <a:noFill/>
                </a:ln>
                <a:solidFill>
                  <a:srgbClr val="FFFFFF"/>
                </a:solidFill>
                <a:effectLst/>
                <a:uLnTx/>
                <a:uFill>
                  <a:solidFill>
                    <a:srgbClr val="FFFFFF"/>
                  </a:solidFill>
                </a:uFill>
                <a:latin typeface="Century Gothic"/>
                <a:ea typeface="Century Gothic"/>
              </a:rPr>
              <a:t>cv2.blur()</a:t>
            </a: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 or </a:t>
            </a:r>
            <a:r>
              <a:rPr kumimoji="0" lang="en-IN" sz="2400" b="1" i="0" u="none" strike="noStrike" kern="1200" cap="none" spc="-1" normalizeH="0" baseline="0" noProof="0">
                <a:ln>
                  <a:noFill/>
                </a:ln>
                <a:solidFill>
                  <a:srgbClr val="FFFFFF"/>
                </a:solidFill>
                <a:effectLst/>
                <a:uLnTx/>
                <a:uFill>
                  <a:solidFill>
                    <a:srgbClr val="FFFFFF"/>
                  </a:solidFill>
                </a:uFill>
                <a:latin typeface="Century Gothic"/>
                <a:ea typeface="Century Gothic"/>
              </a:rPr>
              <a:t>cv2.boxFilter()</a:t>
            </a: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 are used.</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400" b="1" i="0" u="none" strike="noStrike" kern="1200" cap="none" spc="-1" normalizeH="0" baseline="0" noProof="0">
                <a:ln>
                  <a:noFill/>
                </a:ln>
                <a:solidFill>
                  <a:srgbClr val="FFFFFF"/>
                </a:solidFill>
                <a:effectLst/>
                <a:uLnTx/>
                <a:uFill>
                  <a:solidFill>
                    <a:srgbClr val="FFFFFF"/>
                  </a:solidFill>
                </a:uFill>
                <a:latin typeface="Century Gothic"/>
                <a:ea typeface="Century Gothic"/>
              </a:rPr>
              <a:t>b = cv2.blur(img, (5, 5))</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pic>
        <p:nvPicPr>
          <p:cNvPr id="205" name="Google Shape;256;p37"/>
          <p:cNvPicPr/>
          <p:nvPr/>
        </p:nvPicPr>
        <p:blipFill>
          <a:blip r:embed="rId2"/>
          <a:stretch/>
        </p:blipFill>
        <p:spPr>
          <a:xfrm>
            <a:off x="7632000" y="4244760"/>
            <a:ext cx="3527640" cy="2126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810000" y="447120"/>
            <a:ext cx="10571400" cy="96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1" normalizeH="0" baseline="0" noProof="0">
                <a:ln>
                  <a:noFill/>
                </a:ln>
                <a:solidFill>
                  <a:srgbClr val="FEFEFE"/>
                </a:solidFill>
                <a:effectLst/>
                <a:uLnTx/>
                <a:uFill>
                  <a:solidFill>
                    <a:srgbClr val="FFFFFF"/>
                  </a:solidFill>
                </a:uFill>
                <a:latin typeface="Century Gothic"/>
                <a:ea typeface="Century Gothic"/>
              </a:rPr>
              <a:t>HSV</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
        <p:nvSpPr>
          <p:cNvPr id="207" name="CustomShape 2"/>
          <p:cNvSpPr/>
          <p:nvPr/>
        </p:nvSpPr>
        <p:spPr>
          <a:xfrm>
            <a:off x="1231560" y="1253880"/>
            <a:ext cx="6531840" cy="5156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HSV is Hue Saturation Value.</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Hue means the colour content. It is measured in degrees.</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Saturation is the colour  concentration of the specific colour.</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Value means the Brightness concentration of the colour specified.</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pic>
        <p:nvPicPr>
          <p:cNvPr id="208" name="Google Shape;263;p38"/>
          <p:cNvPicPr/>
          <p:nvPr/>
        </p:nvPicPr>
        <p:blipFill>
          <a:blip r:embed="rId2"/>
          <a:stretch/>
        </p:blipFill>
        <p:spPr>
          <a:xfrm>
            <a:off x="7643520" y="2117520"/>
            <a:ext cx="4269600" cy="4526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1141560" y="211680"/>
            <a:ext cx="9905400" cy="14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1" normalizeH="0" baseline="0" noProof="0">
                <a:ln>
                  <a:noFill/>
                </a:ln>
                <a:solidFill>
                  <a:srgbClr val="FFFFFF"/>
                </a:solidFill>
                <a:effectLst/>
                <a:uLnTx/>
                <a:uFill>
                  <a:solidFill>
                    <a:srgbClr val="FFFFFF"/>
                  </a:solidFill>
                </a:uFill>
                <a:latin typeface="Century Gothic"/>
                <a:ea typeface="Century Gothic"/>
              </a:rPr>
              <a:t>Range in hsv colour space</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
        <p:nvSpPr>
          <p:cNvPr id="210" name="CustomShape 2"/>
          <p:cNvSpPr/>
          <p:nvPr/>
        </p:nvSpPr>
        <p:spPr>
          <a:xfrm>
            <a:off x="288000" y="1944000"/>
            <a:ext cx="11591640" cy="487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000" b="0" i="0" u="none" strike="noStrike" kern="1200" cap="none" spc="-1" normalizeH="0" baseline="0" noProof="0">
                <a:ln>
                  <a:noFill/>
                </a:ln>
                <a:solidFill>
                  <a:srgbClr val="FFFFFF"/>
                </a:solidFill>
                <a:effectLst/>
                <a:uLnTx/>
                <a:uFill>
                  <a:solidFill>
                    <a:srgbClr val="FFFFFF"/>
                  </a:solidFill>
                </a:uFill>
                <a:latin typeface="Century Gothic"/>
                <a:ea typeface="Century Gothic"/>
              </a:rPr>
              <a:t>For object Tracking, setting range of colors in image is useful.</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000" b="1" i="0" u="none" strike="noStrike" kern="1200" cap="none" spc="-1" normalizeH="0" baseline="0" noProof="0">
                <a:ln>
                  <a:noFill/>
                </a:ln>
                <a:solidFill>
                  <a:srgbClr val="FFFFFF"/>
                </a:solidFill>
                <a:effectLst/>
                <a:uLnTx/>
                <a:uFill>
                  <a:solidFill>
                    <a:srgbClr val="FFFFFF"/>
                  </a:solidFill>
                </a:uFill>
                <a:latin typeface="Century Gothic"/>
                <a:ea typeface="Century Gothic"/>
              </a:rPr>
              <a:t>cv2.inRange() </a:t>
            </a:r>
            <a:r>
              <a:rPr kumimoji="0" lang="en-IN" sz="2000" b="0" i="0" u="none" strike="noStrike" kern="1200" cap="none" spc="-1" normalizeH="0" baseline="0" noProof="0">
                <a:ln>
                  <a:noFill/>
                </a:ln>
                <a:solidFill>
                  <a:srgbClr val="FFFFFF"/>
                </a:solidFill>
                <a:effectLst/>
                <a:uLnTx/>
                <a:uFill>
                  <a:solidFill>
                    <a:srgbClr val="FFFFFF"/>
                  </a:solidFill>
                </a:uFill>
                <a:latin typeface="Century Gothic"/>
                <a:ea typeface="Century Gothic"/>
              </a:rPr>
              <a:t>function is used for setting range.</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000" b="1" i="0" u="none" strike="noStrike" kern="1200" cap="none" spc="-1" normalizeH="0" baseline="0" noProof="0">
                <a:ln>
                  <a:noFill/>
                </a:ln>
                <a:solidFill>
                  <a:srgbClr val="FFFFFF"/>
                </a:solidFill>
                <a:effectLst/>
                <a:uLnTx/>
                <a:uFill>
                  <a:solidFill>
                    <a:srgbClr val="FFFFFF"/>
                  </a:solidFill>
                </a:uFill>
                <a:latin typeface="Century Gothic"/>
                <a:ea typeface="Century Gothic"/>
              </a:rPr>
              <a:t>lower_r = np.array([170, 70, 50])  //</a:t>
            </a:r>
            <a:r>
              <a:rPr kumimoji="0" lang="en-IN" sz="2000" b="0" i="0" u="none" strike="noStrike" kern="1200" cap="none" spc="-1" normalizeH="0" baseline="0" noProof="0">
                <a:ln>
                  <a:noFill/>
                </a:ln>
                <a:solidFill>
                  <a:srgbClr val="FFFFFF"/>
                </a:solidFill>
                <a:effectLst/>
                <a:uLnTx/>
                <a:uFill>
                  <a:solidFill>
                    <a:srgbClr val="FFFFFF"/>
                  </a:solidFill>
                </a:uFill>
                <a:latin typeface="Century Gothic"/>
                <a:ea typeface="Century Gothic"/>
              </a:rPr>
              <a:t>Lower limit for the red color in hsv image</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000" b="1" i="0" u="none" strike="noStrike" kern="1200" cap="none" spc="-1" normalizeH="0" baseline="0" noProof="0">
                <a:ln>
                  <a:noFill/>
                </a:ln>
                <a:solidFill>
                  <a:srgbClr val="FFFFFF"/>
                </a:solidFill>
                <a:effectLst/>
                <a:uLnTx/>
                <a:uFill>
                  <a:solidFill>
                    <a:srgbClr val="FFFFFF"/>
                  </a:solidFill>
                </a:uFill>
                <a:latin typeface="Century Gothic"/>
                <a:ea typeface="Century Gothic"/>
              </a:rPr>
              <a:t>upper_r = np.array([180, 255, 255]) //</a:t>
            </a:r>
            <a:r>
              <a:rPr kumimoji="0" lang="en-IN" sz="2000" b="0" i="0" u="none" strike="noStrike" kern="1200" cap="none" spc="-1" normalizeH="0" baseline="0" noProof="0">
                <a:ln>
                  <a:noFill/>
                </a:ln>
                <a:solidFill>
                  <a:srgbClr val="FFFFFF"/>
                </a:solidFill>
                <a:effectLst/>
                <a:uLnTx/>
                <a:uFill>
                  <a:solidFill>
                    <a:srgbClr val="FFFFFF"/>
                  </a:solidFill>
                </a:uFill>
                <a:latin typeface="Century Gothic"/>
                <a:ea typeface="Century Gothic"/>
              </a:rPr>
              <a:t>Upper limit for the red color in hsv image</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000" b="1" i="0" u="none" strike="noStrike" kern="1200" cap="none" spc="-1" normalizeH="0" baseline="0" noProof="0">
                <a:ln>
                  <a:noFill/>
                </a:ln>
                <a:solidFill>
                  <a:srgbClr val="FFFFFF"/>
                </a:solidFill>
                <a:effectLst/>
                <a:uLnTx/>
                <a:uFill>
                  <a:solidFill>
                    <a:srgbClr val="FFFFFF"/>
                  </a:solidFill>
                </a:uFill>
                <a:latin typeface="Century Gothic"/>
                <a:ea typeface="Century Gothic"/>
              </a:rPr>
              <a:t>lower_g = np.array([50, 120, 120])</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000" b="1" i="0" u="none" strike="noStrike" kern="1200" cap="none" spc="-1" normalizeH="0" baseline="0" noProof="0">
                <a:ln>
                  <a:noFill/>
                </a:ln>
                <a:solidFill>
                  <a:srgbClr val="FFFFFF"/>
                </a:solidFill>
                <a:effectLst/>
                <a:uLnTx/>
                <a:uFill>
                  <a:solidFill>
                    <a:srgbClr val="FFFFFF"/>
                  </a:solidFill>
                </a:uFill>
                <a:latin typeface="Century Gothic"/>
                <a:ea typeface="Century Gothic"/>
              </a:rPr>
              <a:t>upper_g = np.array([80, 255, 255])</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000" b="1" i="0" u="none" strike="noStrike" kern="1200" cap="none" spc="-1" normalizeH="0" baseline="0" noProof="0">
                <a:ln>
                  <a:noFill/>
                </a:ln>
                <a:solidFill>
                  <a:srgbClr val="FFFFFF"/>
                </a:solidFill>
                <a:effectLst/>
                <a:uLnTx/>
                <a:uFill>
                  <a:solidFill>
                    <a:srgbClr val="FFFFFF"/>
                  </a:solidFill>
                </a:uFill>
                <a:latin typeface="Century Gothic"/>
                <a:ea typeface="Century Gothic"/>
              </a:rPr>
              <a:t>lower_b = np.array([83, 120, 120])</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000" b="1" i="0" u="none" strike="noStrike" kern="1200" cap="none" spc="-1" normalizeH="0" baseline="0" noProof="0">
                <a:ln>
                  <a:noFill/>
                </a:ln>
                <a:solidFill>
                  <a:srgbClr val="FFFFFF"/>
                </a:solidFill>
                <a:effectLst/>
                <a:uLnTx/>
                <a:uFill>
                  <a:solidFill>
                    <a:srgbClr val="FFFFFF"/>
                  </a:solidFill>
                </a:uFill>
                <a:latin typeface="Century Gothic"/>
                <a:ea typeface="Century Gothic"/>
              </a:rPr>
              <a:t>upper_b = np.array([170, 255, 255])</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000" b="1" i="0" u="none" strike="noStrike" kern="1200" cap="none" spc="-1" normalizeH="0" baseline="0" noProof="0">
                <a:ln>
                  <a:noFill/>
                </a:ln>
                <a:solidFill>
                  <a:srgbClr val="FFFFFF"/>
                </a:solidFill>
                <a:effectLst/>
                <a:uLnTx/>
                <a:uFill>
                  <a:solidFill>
                    <a:srgbClr val="FFFFFF"/>
                  </a:solidFill>
                </a:uFill>
                <a:latin typeface="Century Gothic"/>
                <a:ea typeface="Century Gothic"/>
              </a:rPr>
              <a:t>mask = cv2.inRange(hsvimg, lower_r, upper_r)  //</a:t>
            </a:r>
            <a:r>
              <a:rPr kumimoji="0" lang="en-IN" sz="2000" b="0" i="0" u="none" strike="noStrike" kern="1200" cap="none" spc="-1" normalizeH="0" baseline="0" noProof="0">
                <a:ln>
                  <a:noFill/>
                </a:ln>
                <a:solidFill>
                  <a:srgbClr val="FFFFFF"/>
                </a:solidFill>
                <a:effectLst/>
                <a:uLnTx/>
                <a:uFill>
                  <a:solidFill>
                    <a:srgbClr val="FFFFFF"/>
                  </a:solidFill>
                </a:uFill>
                <a:latin typeface="Century Gothic"/>
                <a:ea typeface="Century Gothic"/>
              </a:rPr>
              <a:t>Outputs mask of red color in hsv image</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810000" y="447120"/>
            <a:ext cx="10571400" cy="96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400" b="1" i="0" u="none" strike="noStrike" kern="1200" cap="none" spc="-1" normalizeH="0" baseline="0" noProof="0">
                <a:ln>
                  <a:noFill/>
                </a:ln>
                <a:solidFill>
                  <a:srgbClr val="FFFFFF"/>
                </a:solidFill>
                <a:effectLst/>
                <a:uLnTx/>
                <a:uFill>
                  <a:solidFill>
                    <a:srgbClr val="FFFFFF"/>
                  </a:solidFill>
                </a:uFill>
                <a:latin typeface="Century Gothic"/>
                <a:ea typeface="Century Gothic"/>
              </a:rPr>
              <a:t>Contours in opencv</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
        <p:nvSpPr>
          <p:cNvPr id="212" name="CustomShape 2"/>
          <p:cNvSpPr/>
          <p:nvPr/>
        </p:nvSpPr>
        <p:spPr>
          <a:xfrm>
            <a:off x="818640" y="2222280"/>
            <a:ext cx="10553760" cy="363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Contours is a curve joining all the continuous points (along the boundary), having same color or intensity.</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400" b="1" i="0" u="none" strike="noStrike" kern="1200" cap="none" spc="-1" normalizeH="0" baseline="0" noProof="0">
                <a:ln>
                  <a:noFill/>
                </a:ln>
                <a:solidFill>
                  <a:srgbClr val="FFFFFF"/>
                </a:solidFill>
                <a:effectLst/>
                <a:uLnTx/>
                <a:uFill>
                  <a:solidFill>
                    <a:srgbClr val="FFFFFF"/>
                  </a:solidFill>
                </a:uFill>
                <a:latin typeface="Century Gothic"/>
                <a:ea typeface="Century Gothic"/>
              </a:rPr>
              <a:t>cv2.findContours() </a:t>
            </a: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is used to get contours of an image</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400" b="1" i="0" u="none" strike="noStrike" kern="1200" cap="none" spc="-1" normalizeH="0" baseline="0" noProof="0">
                <a:ln>
                  <a:noFill/>
                </a:ln>
                <a:solidFill>
                  <a:srgbClr val="FFFFFF"/>
                </a:solidFill>
                <a:effectLst/>
                <a:uLnTx/>
                <a:uFill>
                  <a:solidFill>
                    <a:srgbClr val="FFFFFF"/>
                  </a:solidFill>
                </a:uFill>
                <a:latin typeface="Century Gothic"/>
                <a:ea typeface="Century Gothic"/>
              </a:rPr>
              <a:t>im2, contours, hierarchy = cv2.findContours(thresh, cv2.RETR_TREE, cv2.CHAIN_APPROX_SIMPLE)</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400" b="1" i="0" u="none" strike="noStrike" kern="1200" cap="none" spc="-1" normalizeH="0" baseline="0" noProof="0">
                <a:ln>
                  <a:noFill/>
                </a:ln>
                <a:solidFill>
                  <a:srgbClr val="FFFFFF"/>
                </a:solidFill>
                <a:effectLst/>
                <a:uLnTx/>
                <a:uFill>
                  <a:solidFill>
                    <a:srgbClr val="FFFFFF"/>
                  </a:solidFill>
                </a:uFill>
                <a:latin typeface="Century Gothic"/>
                <a:ea typeface="Century Gothic"/>
              </a:rPr>
              <a:t>thresh </a:t>
            </a: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is grayscale image with threshold applied</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400" b="1" i="0" u="none" strike="noStrike" kern="1200" cap="none" spc="-1" normalizeH="0" baseline="0" noProof="0">
                <a:ln>
                  <a:noFill/>
                </a:ln>
                <a:solidFill>
                  <a:srgbClr val="FFFFFF"/>
                </a:solidFill>
                <a:effectLst/>
                <a:uLnTx/>
                <a:uFill>
                  <a:solidFill>
                    <a:srgbClr val="FFFFFF"/>
                  </a:solidFill>
                </a:uFill>
                <a:latin typeface="Century Gothic"/>
                <a:ea typeface="Century Gothic"/>
              </a:rPr>
              <a:t>contours </a:t>
            </a: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is the list of all contours present in the given image</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810000" y="447120"/>
            <a:ext cx="10571400" cy="96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1" normalizeH="0" baseline="0" noProof="0">
                <a:ln>
                  <a:noFill/>
                </a:ln>
                <a:solidFill>
                  <a:srgbClr val="FFFFFF"/>
                </a:solidFill>
                <a:effectLst/>
                <a:uLnTx/>
                <a:uFill>
                  <a:solidFill>
                    <a:srgbClr val="FFFFFF"/>
                  </a:solidFill>
                </a:uFill>
                <a:latin typeface="Century Gothic"/>
                <a:ea typeface="Century Gothic"/>
              </a:rPr>
              <a:t>Drawing Contours</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
        <p:nvSpPr>
          <p:cNvPr id="214" name="CustomShape 2"/>
          <p:cNvSpPr/>
          <p:nvPr/>
        </p:nvSpPr>
        <p:spPr>
          <a:xfrm>
            <a:off x="1141560" y="2249640"/>
            <a:ext cx="9905400" cy="419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Contours extracted by the </a:t>
            </a:r>
            <a:r>
              <a:rPr kumimoji="0" lang="en-IN" sz="2400" b="1" i="0" u="none" strike="noStrike" kern="1200" cap="none" spc="-1" normalizeH="0" baseline="0" noProof="0">
                <a:ln>
                  <a:noFill/>
                </a:ln>
                <a:solidFill>
                  <a:srgbClr val="FFFFFF"/>
                </a:solidFill>
                <a:effectLst/>
                <a:uLnTx/>
                <a:uFill>
                  <a:solidFill>
                    <a:srgbClr val="FFFFFF"/>
                  </a:solidFill>
                </a:uFill>
                <a:latin typeface="Century Gothic"/>
                <a:ea typeface="Century Gothic"/>
              </a:rPr>
              <a:t>cv2.findContours() </a:t>
            </a: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function can be drawn on an image by using </a:t>
            </a:r>
            <a:r>
              <a:rPr kumimoji="0" lang="en-IN" sz="2400" b="1" i="0" u="none" strike="noStrike" kern="1200" cap="none" spc="-1" normalizeH="0" baseline="0" noProof="0">
                <a:ln>
                  <a:noFill/>
                </a:ln>
                <a:solidFill>
                  <a:srgbClr val="FFFFFF"/>
                </a:solidFill>
                <a:effectLst/>
                <a:uLnTx/>
                <a:uFill>
                  <a:solidFill>
                    <a:srgbClr val="FFFFFF"/>
                  </a:solidFill>
                </a:uFill>
                <a:latin typeface="Century Gothic"/>
                <a:ea typeface="Century Gothic"/>
              </a:rPr>
              <a:t>cv2.drawContours()</a:t>
            </a: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 function.</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400" b="1" i="0" u="none" strike="noStrike" kern="1200" cap="none" spc="-1" normalizeH="0" baseline="0" noProof="0">
                <a:ln>
                  <a:noFill/>
                </a:ln>
                <a:solidFill>
                  <a:srgbClr val="FFFFFF"/>
                </a:solidFill>
                <a:effectLst/>
                <a:uLnTx/>
                <a:uFill>
                  <a:solidFill>
                    <a:srgbClr val="FFFFFF"/>
                  </a:solidFill>
                </a:uFill>
                <a:latin typeface="Century Gothic"/>
                <a:ea typeface="Century Gothic"/>
              </a:rPr>
              <a:t>cv2.drawContours(img, contours, idx, color, thickness)</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1" normalizeH="0" baseline="0" noProof="0">
                <a:ln>
                  <a:noFill/>
                </a:ln>
                <a:solidFill>
                  <a:srgbClr val="FFFFFF"/>
                </a:solidFill>
                <a:effectLst/>
                <a:uLnTx/>
                <a:uFill>
                  <a:solidFill>
                    <a:srgbClr val="FFFFFF"/>
                  </a:solidFill>
                </a:uFill>
                <a:latin typeface="Century Gothic"/>
                <a:ea typeface="Century Gothic"/>
              </a:rPr>
              <a:t>#</a:t>
            </a: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 To draw all the contours at once:</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400" b="1" i="0" u="none" strike="noStrike" kern="1200" cap="none" spc="-1" normalizeH="0" baseline="0" noProof="0">
                <a:ln>
                  <a:noFill/>
                </a:ln>
                <a:solidFill>
                  <a:srgbClr val="FFFFFF"/>
                </a:solidFill>
                <a:effectLst/>
                <a:uLnTx/>
                <a:uFill>
                  <a:solidFill>
                    <a:srgbClr val="FFFFFF"/>
                  </a:solidFill>
                </a:uFill>
                <a:latin typeface="Century Gothic"/>
                <a:ea typeface="Century Gothic"/>
              </a:rPr>
              <a:t>cv2.drawContours(img, contours, -1, (0,255,0), 3)</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1" normalizeH="0" baseline="0" noProof="0">
                <a:ln>
                  <a:noFill/>
                </a:ln>
                <a:solidFill>
                  <a:srgbClr val="FFFFFF"/>
                </a:solidFill>
                <a:effectLst/>
                <a:uLnTx/>
                <a:uFill>
                  <a:solidFill>
                    <a:srgbClr val="FFFFFF"/>
                  </a:solidFill>
                </a:uFill>
                <a:latin typeface="Century Gothic"/>
                <a:ea typeface="Century Gothic"/>
              </a:rPr>
              <a:t># </a:t>
            </a:r>
            <a:r>
              <a:rPr kumimoji="0" lang="en-IN" sz="2400" b="0" i="0" u="none" strike="noStrike" kern="1200" cap="none" spc="-1" normalizeH="0" baseline="0" noProof="0">
                <a:ln>
                  <a:noFill/>
                </a:ln>
                <a:solidFill>
                  <a:srgbClr val="FFFFFF"/>
                </a:solidFill>
                <a:effectLst/>
                <a:uLnTx/>
                <a:uFill>
                  <a:solidFill>
                    <a:srgbClr val="FFFFFF"/>
                  </a:solidFill>
                </a:uFill>
                <a:latin typeface="Century Gothic"/>
                <a:ea typeface="Century Gothic"/>
              </a:rPr>
              <a:t>To draw 4th(say) contour:</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342360" algn="l" defTabSz="914400" rtl="0" eaLnBrk="1" fontAlgn="auto" latinLnBrk="0" hangingPunct="1">
              <a:lnSpc>
                <a:spcPct val="100000"/>
              </a:lnSpc>
              <a:spcBef>
                <a:spcPts val="0"/>
              </a:spcBef>
              <a:spcAft>
                <a:spcPts val="0"/>
              </a:spcAft>
              <a:buClr>
                <a:srgbClr val="00C6BB"/>
              </a:buClr>
              <a:buSzTx/>
              <a:buFont typeface="Noto Sans Symbols"/>
              <a:buChar char=""/>
              <a:tabLst/>
              <a:defRPr/>
            </a:pPr>
            <a:r>
              <a:rPr kumimoji="0" lang="en-IN" sz="2400" b="1" i="0" u="none" strike="noStrike" kern="1200" cap="none" spc="-1" normalizeH="0" baseline="0" noProof="0">
                <a:ln>
                  <a:noFill/>
                </a:ln>
                <a:solidFill>
                  <a:srgbClr val="FFFFFF"/>
                </a:solidFill>
                <a:effectLst/>
                <a:uLnTx/>
                <a:uFill>
                  <a:solidFill>
                    <a:srgbClr val="FFFFFF"/>
                  </a:solidFill>
                </a:uFill>
                <a:latin typeface="Century Gothic"/>
                <a:ea typeface="Century Gothic"/>
              </a:rPr>
              <a:t>cv2.drawContours(img, contours, 3, (0,255,0), 3)</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a:p>
            <a:pPr marL="343080" marR="0" lvl="0" indent="-18972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958</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12</vt:i4>
      </vt:variant>
    </vt:vector>
  </HeadingPairs>
  <TitlesOfParts>
    <vt:vector size="22" baseType="lpstr">
      <vt:lpstr>Arial</vt:lpstr>
      <vt:lpstr>Calibri</vt:lpstr>
      <vt:lpstr>Calibri Light</vt:lpstr>
      <vt:lpstr>Century Gothic</vt:lpstr>
      <vt:lpstr>Noto Sans Symbols</vt:lpstr>
      <vt:lpstr>Symbol</vt:lpstr>
      <vt:lpstr>Wingdings</vt:lpstr>
      <vt:lpstr>Office Theme</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NITHIN EISWAR</dc:creator>
  <cp:lastModifiedBy>NITHIN EISWAR</cp:lastModifiedBy>
  <cp:revision>2</cp:revision>
  <dcterms:created xsi:type="dcterms:W3CDTF">2020-01-14T19:43:46Z</dcterms:created>
  <dcterms:modified xsi:type="dcterms:W3CDTF">2020-01-14T19:44:30Z</dcterms:modified>
</cp:coreProperties>
</file>