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0"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22D6-A421-4974-BF66-18F3FC457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9AE75E-6821-4676-A925-9942AEC8D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FD535B-02B1-4B18-A8C1-4A0238702016}"/>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5" name="Footer Placeholder 4">
            <a:extLst>
              <a:ext uri="{FF2B5EF4-FFF2-40B4-BE49-F238E27FC236}">
                <a16:creationId xmlns:a16="http://schemas.microsoft.com/office/drawing/2014/main" id="{3B937E96-6F39-4D63-83F0-6B7C3B2B9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C4026-A5D3-4DAA-BDAA-F970302CDEC2}"/>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229712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AAFB-8E8A-46E3-A606-B493DE2C1F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E9CE1-113D-442A-B2BD-262AF1BC6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D0D55-6866-4C23-A03D-7E1CDF151857}"/>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5" name="Footer Placeholder 4">
            <a:extLst>
              <a:ext uri="{FF2B5EF4-FFF2-40B4-BE49-F238E27FC236}">
                <a16:creationId xmlns:a16="http://schemas.microsoft.com/office/drawing/2014/main" id="{BB373C0F-20EC-468A-8393-079BA6FDB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4F0CD3-9796-42DD-8858-C909A26921BF}"/>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391031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8FFA17-CE3E-4128-975C-53DE2E3604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899C63-983F-45AD-ACE5-E1A084802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04472-A50B-495E-9D78-3590E9F829C9}"/>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5" name="Footer Placeholder 4">
            <a:extLst>
              <a:ext uri="{FF2B5EF4-FFF2-40B4-BE49-F238E27FC236}">
                <a16:creationId xmlns:a16="http://schemas.microsoft.com/office/drawing/2014/main" id="{44403EE2-1222-47E3-B70A-0DBD32EC7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F220F-6203-429A-8C5C-22FBB90D5AC3}"/>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1505562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042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6070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529973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997464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526709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194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3281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80218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2253-DF19-4273-8269-40D970FC12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EBDFC0-856C-43CB-9579-1062C93D3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14ADCC-D36E-4E22-8FB6-64182AC4EB77}"/>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5" name="Footer Placeholder 4">
            <a:extLst>
              <a:ext uri="{FF2B5EF4-FFF2-40B4-BE49-F238E27FC236}">
                <a16:creationId xmlns:a16="http://schemas.microsoft.com/office/drawing/2014/main" id="{9E22E55B-9096-4254-9C5D-F663620A9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07F33-E91B-4AC9-AFB2-7F4CF1EF8EB6}"/>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309303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887415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447702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650960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71"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pic>
        <p:nvPicPr>
          <p:cNvPr id="72" name="Picture 71"/>
          <p:cNvPicPr/>
          <p:nvPr/>
        </p:nvPicPr>
        <p:blipFill>
          <a:blip r:embed="rId2"/>
          <a:stretch/>
        </p:blipFill>
        <p:spPr>
          <a:xfrm>
            <a:off x="3602880" y="1604520"/>
            <a:ext cx="4985280" cy="3977280"/>
          </a:xfrm>
          <a:prstGeom prst="rect">
            <a:avLst/>
          </a:prstGeom>
          <a:ln>
            <a:noFill/>
          </a:ln>
        </p:spPr>
      </p:pic>
      <p:pic>
        <p:nvPicPr>
          <p:cNvPr id="73" name="Picture 72"/>
          <p:cNvPicPr/>
          <p:nvPr/>
        </p:nvPicPr>
        <p:blipFill>
          <a:blip r:embed="rId2"/>
          <a:stretch/>
        </p:blipFill>
        <p:spPr>
          <a:xfrm>
            <a:off x="3602880" y="1604520"/>
            <a:ext cx="4985280" cy="3977280"/>
          </a:xfrm>
          <a:prstGeom prst="rect">
            <a:avLst/>
          </a:prstGeom>
          <a:ln>
            <a:noFill/>
          </a:ln>
        </p:spPr>
      </p:pic>
    </p:spTree>
    <p:extLst>
      <p:ext uri="{BB962C8B-B14F-4D97-AF65-F5344CB8AC3E}">
        <p14:creationId xmlns:p14="http://schemas.microsoft.com/office/powerpoint/2010/main" val="195756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A578-42A2-43D5-A94C-1472D27F1E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2BA626-AEE8-4839-BF80-AD9D4F73E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B86C4-AF93-453E-B9D2-BBACF7A89853}"/>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5" name="Footer Placeholder 4">
            <a:extLst>
              <a:ext uri="{FF2B5EF4-FFF2-40B4-BE49-F238E27FC236}">
                <a16:creationId xmlns:a16="http://schemas.microsoft.com/office/drawing/2014/main" id="{A906312E-B6FF-4935-989B-2C5678EAF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01D8D-ED8D-424C-899A-D83B70272102}"/>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60609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0737-B39D-4CC0-907A-7EEA2E74E1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E03321-51D9-4EAA-8A1B-A3E9364F7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5BB71A-6A02-46AC-BF4C-9B3ED77B2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E98AFC-8785-427B-8F23-2FA0B776EE75}"/>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6" name="Footer Placeholder 5">
            <a:extLst>
              <a:ext uri="{FF2B5EF4-FFF2-40B4-BE49-F238E27FC236}">
                <a16:creationId xmlns:a16="http://schemas.microsoft.com/office/drawing/2014/main" id="{49F0E4E2-C68E-4569-BFDC-84CEBE5521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9EB97-42C8-4D97-AD70-5630F3C6EF9B}"/>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367405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BE84-18F1-4A73-8460-CF1A44AE99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D2C73-0C78-4E5B-B37B-CF1C3ABFA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E0FAE0-B143-495C-A5B8-3A07AC49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7D77E6-CD78-4722-B07A-17A9B1064A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359C2C-F6B5-4DF5-B321-89F0627B2D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54B20F-9A44-4264-A5D9-EC472736E8C0}"/>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8" name="Footer Placeholder 7">
            <a:extLst>
              <a:ext uri="{FF2B5EF4-FFF2-40B4-BE49-F238E27FC236}">
                <a16:creationId xmlns:a16="http://schemas.microsoft.com/office/drawing/2014/main" id="{7C1FEB76-4F61-4AE4-9CC1-9AB44EDB14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B6C480-B9A9-469A-8880-55B9273DC246}"/>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150942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CFDF-56BE-4A06-987E-D620268157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F45CC1-193C-4DB3-A59F-B8845B70A639}"/>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4" name="Footer Placeholder 3">
            <a:extLst>
              <a:ext uri="{FF2B5EF4-FFF2-40B4-BE49-F238E27FC236}">
                <a16:creationId xmlns:a16="http://schemas.microsoft.com/office/drawing/2014/main" id="{23E0D139-5A8F-4B5C-8CA1-83AC1BA441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B0A571-2DCC-4F91-AB11-C3D0AB013D47}"/>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163345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834CDC-60EC-42A0-8BF5-F1BBC620A1EE}"/>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3" name="Footer Placeholder 2">
            <a:extLst>
              <a:ext uri="{FF2B5EF4-FFF2-40B4-BE49-F238E27FC236}">
                <a16:creationId xmlns:a16="http://schemas.microsoft.com/office/drawing/2014/main" id="{C3BEB541-EDDA-4DF3-9818-6C690F26D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A44D4A-5F21-43FA-9579-679D8A5CEA39}"/>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168448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7B80-B8F7-4D6F-9EE0-8C2F1136A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E1838A-87FD-4B4A-9EBB-4019E516F8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E361C9-2841-4DAF-AEB0-F7C6DA06A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8E527-B061-4140-868A-90527ED2AB04}"/>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6" name="Footer Placeholder 5">
            <a:extLst>
              <a:ext uri="{FF2B5EF4-FFF2-40B4-BE49-F238E27FC236}">
                <a16:creationId xmlns:a16="http://schemas.microsoft.com/office/drawing/2014/main" id="{79DEC00C-1322-4D8F-A2C3-B6FFD6552E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338AAA-52B2-47CE-A4D4-34F19E8799FF}"/>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223637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DE9E-6BFA-45B1-B9F5-CDF1E72D9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7BD1E2-47B5-4D05-B494-CC9412C7A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B25D62-2701-4733-B9E5-9020DBAD4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5A6B4-013A-4717-9762-71B4E0F2E6C6}"/>
              </a:ext>
            </a:extLst>
          </p:cNvPr>
          <p:cNvSpPr>
            <a:spLocks noGrp="1"/>
          </p:cNvSpPr>
          <p:nvPr>
            <p:ph type="dt" sz="half" idx="10"/>
          </p:nvPr>
        </p:nvSpPr>
        <p:spPr/>
        <p:txBody>
          <a:bodyPr/>
          <a:lstStyle/>
          <a:p>
            <a:fld id="{C0453795-541E-4F9B-BCD8-2422DB26BF30}" type="datetimeFigureOut">
              <a:rPr lang="en-IN" smtClean="0"/>
              <a:t>14-01-2020</a:t>
            </a:fld>
            <a:endParaRPr lang="en-IN"/>
          </a:p>
        </p:txBody>
      </p:sp>
      <p:sp>
        <p:nvSpPr>
          <p:cNvPr id="6" name="Footer Placeholder 5">
            <a:extLst>
              <a:ext uri="{FF2B5EF4-FFF2-40B4-BE49-F238E27FC236}">
                <a16:creationId xmlns:a16="http://schemas.microsoft.com/office/drawing/2014/main" id="{5B32E430-83DB-4B85-AAAE-294CE27D1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24568-C01C-4ADD-A783-B39921123BDD}"/>
              </a:ext>
            </a:extLst>
          </p:cNvPr>
          <p:cNvSpPr>
            <a:spLocks noGrp="1"/>
          </p:cNvSpPr>
          <p:nvPr>
            <p:ph type="sldNum" sz="quarter" idx="12"/>
          </p:nvPr>
        </p:nvSpPr>
        <p:spPr/>
        <p:txBody>
          <a:bodyPr/>
          <a:lstStyle/>
          <a:p>
            <a:fld id="{9879564B-9689-465B-A755-E18350CF39BE}" type="slidenum">
              <a:rPr lang="en-IN" smtClean="0"/>
              <a:t>‹#›</a:t>
            </a:fld>
            <a:endParaRPr lang="en-IN"/>
          </a:p>
        </p:txBody>
      </p:sp>
    </p:spTree>
    <p:extLst>
      <p:ext uri="{BB962C8B-B14F-4D97-AF65-F5344CB8AC3E}">
        <p14:creationId xmlns:p14="http://schemas.microsoft.com/office/powerpoint/2010/main" val="52812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BB9B2-7996-46F6-BA6B-5E28CF5CD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25274C-FB7D-4C00-BD8B-052E9A6E4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1D448-7B13-4771-8C3F-8A0C30718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53795-541E-4F9B-BCD8-2422DB26BF30}" type="datetimeFigureOut">
              <a:rPr lang="en-IN" smtClean="0"/>
              <a:t>14-01-2020</a:t>
            </a:fld>
            <a:endParaRPr lang="en-IN"/>
          </a:p>
        </p:txBody>
      </p:sp>
      <p:sp>
        <p:nvSpPr>
          <p:cNvPr id="5" name="Footer Placeholder 4">
            <a:extLst>
              <a:ext uri="{FF2B5EF4-FFF2-40B4-BE49-F238E27FC236}">
                <a16:creationId xmlns:a16="http://schemas.microsoft.com/office/drawing/2014/main" id="{97F80FF2-56F2-48D2-A7F5-9B7B8C599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F819E9-7678-4811-84BB-FF137F3173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9564B-9689-465B-A755-E18350CF39BE}" type="slidenum">
              <a:rPr lang="en-IN" smtClean="0"/>
              <a:t>‹#›</a:t>
            </a:fld>
            <a:endParaRPr lang="en-IN"/>
          </a:p>
        </p:txBody>
      </p:sp>
    </p:spTree>
    <p:extLst>
      <p:ext uri="{BB962C8B-B14F-4D97-AF65-F5344CB8AC3E}">
        <p14:creationId xmlns:p14="http://schemas.microsoft.com/office/powerpoint/2010/main" val="2602301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7" name="CustomShape 1"/>
          <p:cNvSpPr/>
          <p:nvPr/>
        </p:nvSpPr>
        <p:spPr>
          <a:xfrm>
            <a:off x="0" y="0"/>
            <a:ext cx="12191400" cy="2185200"/>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a:blip r:embed="rId14"/>
            <a:tile/>
          </a:blipFill>
          <a:ln w="9360">
            <a:solidFill>
              <a:schemeClr val="accent1"/>
            </a:solidFill>
            <a:round/>
          </a:ln>
        </p:spPr>
        <p:style>
          <a:lnRef idx="0">
            <a:scrgbClr r="0" g="0" b="0"/>
          </a:lnRef>
          <a:fillRef idx="0">
            <a:scrgbClr r="0" g="0" b="0"/>
          </a:fillRef>
          <a:effectRef idx="0">
            <a:scrgbClr r="0" g="0" b="0"/>
          </a:effectRef>
          <a:fontRef idx="minor"/>
        </p:style>
      </p:sp>
      <p:sp>
        <p:nvSpPr>
          <p:cNvPr id="38"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FFFFFF"/>
                </a:solidFill>
                <a:uFill>
                  <a:solidFill>
                    <a:srgbClr val="FFFFFF"/>
                  </a:solidFill>
                </a:uFill>
                <a:latin typeface="Arial"/>
              </a:rPr>
              <a:t>Click to edit the title text format</a:t>
            </a:r>
          </a:p>
        </p:txBody>
      </p:sp>
      <p:sp>
        <p:nvSpPr>
          <p:cNvPr id="39" name="PlaceHolder 3"/>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IN"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IN"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IN"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IN"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Seventh Outline Level</a:t>
            </a:r>
          </a:p>
        </p:txBody>
      </p:sp>
    </p:spTree>
    <p:extLst>
      <p:ext uri="{BB962C8B-B14F-4D97-AF65-F5344CB8AC3E}">
        <p14:creationId xmlns:p14="http://schemas.microsoft.com/office/powerpoint/2010/main" val="2684435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EFEFE"/>
                </a:solidFill>
                <a:effectLst/>
                <a:uLnTx/>
                <a:uFill>
                  <a:solidFill>
                    <a:srgbClr val="FFFFFF"/>
                  </a:solidFill>
                </a:uFill>
                <a:latin typeface="Arial"/>
                <a:ea typeface="Arial"/>
              </a:rPr>
              <a:t>USED THIS?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154" name="Google Shape;125;p17"/>
          <p:cNvPicPr/>
          <p:nvPr/>
        </p:nvPicPr>
        <p:blipFill>
          <a:blip r:embed="rId2"/>
          <a:stretch/>
        </p:blipFill>
        <p:spPr>
          <a:xfrm>
            <a:off x="2016000" y="1948320"/>
            <a:ext cx="4647600" cy="2227320"/>
          </a:xfrm>
          <a:prstGeom prst="rect">
            <a:avLst/>
          </a:prstGeom>
          <a:ln>
            <a:noFill/>
          </a:ln>
          <a:effectLst>
            <a:outerShdw blurRad="50800">
              <a:srgbClr val="000000">
                <a:alpha val="40000"/>
              </a:srgbClr>
            </a:outerShdw>
          </a:effectLst>
        </p:spPr>
      </p:pic>
      <p:pic>
        <p:nvPicPr>
          <p:cNvPr id="155" name="Google Shape;126;p17"/>
          <p:cNvPicPr/>
          <p:nvPr/>
        </p:nvPicPr>
        <p:blipFill>
          <a:blip r:embed="rId3"/>
          <a:stretch/>
        </p:blipFill>
        <p:spPr>
          <a:xfrm>
            <a:off x="2016000" y="4455720"/>
            <a:ext cx="4723560" cy="1951920"/>
          </a:xfrm>
          <a:prstGeom prst="rect">
            <a:avLst/>
          </a:prstGeom>
          <a:ln>
            <a:noFill/>
          </a:ln>
        </p:spPr>
      </p:pic>
      <p:pic>
        <p:nvPicPr>
          <p:cNvPr id="156" name="Google Shape;127;p17"/>
          <p:cNvPicPr/>
          <p:nvPr/>
        </p:nvPicPr>
        <p:blipFill>
          <a:blip r:embed="rId4"/>
          <a:stretch/>
        </p:blipFill>
        <p:spPr>
          <a:xfrm>
            <a:off x="7391520" y="4578480"/>
            <a:ext cx="2704320" cy="1685160"/>
          </a:xfrm>
          <a:prstGeom prst="rect">
            <a:avLst/>
          </a:prstGeom>
          <a:ln>
            <a:noFill/>
          </a:ln>
        </p:spPr>
      </p:pic>
      <p:pic>
        <p:nvPicPr>
          <p:cNvPr id="157" name="Google Shape;128;p17"/>
          <p:cNvPicPr/>
          <p:nvPr/>
        </p:nvPicPr>
        <p:blipFill>
          <a:blip r:embed="rId5"/>
          <a:stretch/>
        </p:blipFill>
        <p:spPr>
          <a:xfrm>
            <a:off x="7560000" y="2088000"/>
            <a:ext cx="2142360" cy="2142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EFEFE"/>
                </a:solidFill>
                <a:effectLst/>
                <a:uLnTx/>
                <a:uFill>
                  <a:solidFill>
                    <a:srgbClr val="FFFFFF"/>
                  </a:solidFill>
                </a:uFill>
                <a:latin typeface="Century Gothic"/>
                <a:ea typeface="Century Gothic"/>
              </a:rPr>
              <a:t>Gray Scale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92"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Grayscale maps intensity of each pixel from black to white.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It carries only intensity information and not color information.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Thus 8-bit grayscale has values from 0-255</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0 corresponds to black.</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255 corresponds to white.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Grayscale is generally used when colour information is not needed and where processing should be faster because we use only one channel now rather than 3 channels.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1141560" y="381240"/>
            <a:ext cx="9905400" cy="14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Color-space Conversion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94" name="CustomShape 2"/>
          <p:cNvSpPr/>
          <p:nvPr/>
        </p:nvSpPr>
        <p:spPr>
          <a:xfrm>
            <a:off x="1141560" y="1846440"/>
            <a:ext cx="9905400" cy="47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import cv2</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img = cv2.imread(“spider.jpg”)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#Converting from BGR to grayscale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gray = cv2.cvtColor(img, cv2.COLOR_BGR2GRAY)</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#Converting from grayscale to BGR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bgr = cv2.cvtColor(gray, cv2.COLOR_GRAY2BGR)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#Converting from BGR to HSV</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hsv = cv2.cvtColor(img, cv2.COLOR_BGR2HSV) </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EFEFE"/>
                </a:solidFill>
                <a:effectLst/>
                <a:uLnTx/>
                <a:uFill>
                  <a:solidFill>
                    <a:srgbClr val="FFFFFF"/>
                  </a:solidFill>
                </a:uFill>
                <a:latin typeface="Arial"/>
                <a:ea typeface="Arial"/>
              </a:rPr>
              <a:t>USED THIS ? (Don’t Lie :P)</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159" name="Google Shape;134;p18"/>
          <p:cNvPicPr/>
          <p:nvPr/>
        </p:nvPicPr>
        <p:blipFill>
          <a:blip r:embed="rId2"/>
          <a:stretch/>
        </p:blipFill>
        <p:spPr>
          <a:xfrm>
            <a:off x="1948680" y="1872000"/>
            <a:ext cx="6647400" cy="4463640"/>
          </a:xfrm>
          <a:prstGeom prst="rect">
            <a:avLst/>
          </a:prstGeom>
          <a:ln>
            <a:noFill/>
          </a:ln>
          <a:effectLst>
            <a:outerShdw blurRad="5080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224000" y="4464000"/>
            <a:ext cx="100076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1" normalizeH="0" baseline="0" noProof="0">
                <a:ln>
                  <a:noFill/>
                </a:ln>
                <a:solidFill>
                  <a:srgbClr val="FEFEFE"/>
                </a:solidFill>
                <a:effectLst/>
                <a:uLnTx/>
                <a:uFill>
                  <a:solidFill>
                    <a:srgbClr val="FFFFFF"/>
                  </a:solidFill>
                </a:uFill>
                <a:latin typeface="Arial"/>
                <a:ea typeface="Arial"/>
              </a:rPr>
              <a:t>The one that does all these cool features</a:t>
            </a:r>
            <a:r>
              <a:rPr kumimoji="0" lang="en-IN" sz="4000" b="1" i="0" u="none" strike="noStrike" kern="1200" cap="none" spc="-1" normalizeH="0" baseline="0" noProof="0">
                <a:ln>
                  <a:noFill/>
                </a:ln>
                <a:solidFill>
                  <a:srgbClr val="FEFEFE"/>
                </a:solidFill>
                <a:effectLst/>
                <a:uLnTx/>
                <a:uFill>
                  <a:solidFill>
                    <a:srgbClr val="FFFFFF"/>
                  </a:solidFill>
                </a:uFill>
                <a:latin typeface="Arial"/>
                <a:ea typeface="Arial"/>
              </a:rPr>
              <a:t> </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161" name="Google Shape;140;p19"/>
          <p:cNvPicPr/>
          <p:nvPr/>
        </p:nvPicPr>
        <p:blipFill>
          <a:blip r:embed="rId2"/>
          <a:stretch/>
        </p:blipFill>
        <p:spPr>
          <a:xfrm>
            <a:off x="1944000" y="1284840"/>
            <a:ext cx="8054640" cy="2818800"/>
          </a:xfrm>
          <a:prstGeom prst="rect">
            <a:avLst/>
          </a:prstGeom>
          <a:ln>
            <a:noFill/>
          </a:ln>
          <a:effectLst>
            <a:outerShdw blurRad="5080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810000" y="64800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EFEFE"/>
                </a:solidFill>
                <a:effectLst/>
                <a:uLnTx/>
                <a:uFill>
                  <a:solidFill>
                    <a:srgbClr val="FFFFFF"/>
                  </a:solidFill>
                </a:uFill>
                <a:latin typeface="Arial"/>
                <a:ea typeface="Arial"/>
              </a:rPr>
              <a:t>Classical Definition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63"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Arial"/>
                <a:ea typeface="Arial"/>
              </a:rPr>
              <a:t>Image processing</a:t>
            </a:r>
            <a:r>
              <a:rPr kumimoji="0" lang="en-IN" sz="2400" b="0" i="0" u="none" strike="noStrike" kern="1200" cap="none" spc="-1" normalizeH="0" baseline="0" noProof="0">
                <a:ln>
                  <a:noFill/>
                </a:ln>
                <a:solidFill>
                  <a:srgbClr val="FFFFFF"/>
                </a:solidFill>
                <a:effectLst/>
                <a:uLnTx/>
                <a:uFill>
                  <a:solidFill>
                    <a:srgbClr val="FFFFFF"/>
                  </a:solidFill>
                </a:uFill>
                <a:latin typeface="Arial"/>
                <a:ea typeface="Arial"/>
              </a:rPr>
              <a:t> is a method to convert an image into digital form and perform some operations on it, in order to get an enhanced image or to extract some useful information from it. It is a type of signal dispensation in which input is image, like video frame or photograph and output may be image or characteristics associated with that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810000" y="504000"/>
            <a:ext cx="105714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1" normalizeH="0" baseline="0" noProof="0">
                <a:ln>
                  <a:noFill/>
                </a:ln>
                <a:solidFill>
                  <a:srgbClr val="FEFEFE"/>
                </a:solidFill>
                <a:effectLst/>
                <a:uLnTx/>
                <a:uFill>
                  <a:solidFill>
                    <a:srgbClr val="FFFFFF"/>
                  </a:solidFill>
                </a:uFill>
                <a:latin typeface="Century Gothic"/>
                <a:ea typeface="Century Gothic"/>
              </a:rPr>
              <a:t>OpenCV</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81"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OpenCV is a library of programming functions mainly aimed at real-time computer vision. Originally developed by Intel, it was later supported by Willow Garage then </a:t>
            </a:r>
            <a:r>
              <a:rPr kumimoji="0" lang="en-IN" sz="2400" b="0"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Itseez</a:t>
            </a:r>
            <a:r>
              <a:rPr kumimoji="0" lang="en-IN" sz="24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 The library is cross-platform and free for use under the open-source BSD license</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Basic functions In OpenCV</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83" name="CustomShape 2"/>
          <p:cNvSpPr/>
          <p:nvPr/>
        </p:nvSpPr>
        <p:spPr>
          <a:xfrm>
            <a:off x="1141560" y="2311560"/>
            <a:ext cx="9905400" cy="354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Import cv2 </a:t>
            </a: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//importing OpenCV</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cv2.imread(“directory/imagename”)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Reads the image from specified path</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cv2.imshow(“windowname”, &lt;imagevariable&gt;)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 Displays the image to specified window</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cv2.imwrite(“directory/name”, &lt;imagevariable&gt;) </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Saves image to specified path</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Basic functions in OpenCV</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85"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cv2.waitKey( )</a:t>
            </a: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 function waits for specifies miliseconds for any keyboard event. If “0” is passed, it waits indefinitely for a key stroke.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cv2.destroAllWindows() </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 simply destroys all the windows we created</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cv2.VideoCapture()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to capture a video, you need to create a VideoCaptureobject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22788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1141560" y="315000"/>
            <a:ext cx="9905400" cy="73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Drawing functions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87" name="CustomShape 2"/>
          <p:cNvSpPr/>
          <p:nvPr/>
        </p:nvSpPr>
        <p:spPr>
          <a:xfrm>
            <a:off x="1141560" y="1278360"/>
            <a:ext cx="9905400" cy="526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img = np.zeros((512,512,3), np.uint8)</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Draw Line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img = cv2.line(img,(0,0),(511,511),(255,0,0),5)</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Draw Reactangle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img = cv2.rectangle(img,(384,0),(510,128),(0,255,0),3)</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Draw Circle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img = cv2.circle(img,(447,63), 63, (0,0,255), -1</a:t>
            </a: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Put text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cv2.putText(img,'OpenCV',(10,500), font, 4,(255,255,255),2,cv2.LINE_AA)</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41560" y="618480"/>
            <a:ext cx="9905400" cy="69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Arithmetic operations on images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89" name="CustomShape 2"/>
          <p:cNvSpPr/>
          <p:nvPr/>
        </p:nvSpPr>
        <p:spPr>
          <a:xfrm>
            <a:off x="1141560" y="1491480"/>
            <a:ext cx="9905400" cy="42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Image Addition: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output = img1 + img2</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Image Subtraction: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sub = img1 – img2</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 Image Blending: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cv2.addWeighted(img1, 0.7, img2, 0.3, 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190" name="Google Shape;219;p31"/>
          <p:cNvPicPr/>
          <p:nvPr/>
        </p:nvPicPr>
        <p:blipFill>
          <a:blip r:embed="rId2"/>
          <a:stretch/>
        </p:blipFill>
        <p:spPr>
          <a:xfrm>
            <a:off x="3311280" y="4833720"/>
            <a:ext cx="5805360" cy="2023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539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Century Gothic</vt:lpstr>
      <vt:lpstr>Noto Sans Symbols</vt:lpstr>
      <vt:lpstr>Symbol</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EISWAR</dc:creator>
  <cp:lastModifiedBy>NITHIN EISWAR</cp:lastModifiedBy>
  <cp:revision>2</cp:revision>
  <dcterms:created xsi:type="dcterms:W3CDTF">2020-01-14T17:33:39Z</dcterms:created>
  <dcterms:modified xsi:type="dcterms:W3CDTF">2020-01-14T17:49:17Z</dcterms:modified>
</cp:coreProperties>
</file>