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2" r:id="rId3"/>
    <p:sldId id="263" r:id="rId4"/>
    <p:sldId id="267" r:id="rId5"/>
    <p:sldId id="283" r:id="rId6"/>
    <p:sldId id="257" r:id="rId7"/>
    <p:sldId id="270" r:id="rId8"/>
    <p:sldId id="269" r:id="rId9"/>
    <p:sldId id="265" r:id="rId10"/>
    <p:sldId id="266" r:id="rId11"/>
    <p:sldId id="271" r:id="rId12"/>
    <p:sldId id="272" r:id="rId13"/>
    <p:sldId id="273" r:id="rId14"/>
    <p:sldId id="275" r:id="rId15"/>
    <p:sldId id="258" r:id="rId16"/>
    <p:sldId id="259" r:id="rId17"/>
    <p:sldId id="260"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03BF77F-7FE4-4383-99B1-9D4FDFEEFD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EC8AC5-BF8F-4DBE-9FD6-7B15C33D2DAE}">
      <dgm:prSet/>
      <dgm:spPr/>
      <dgm:t>
        <a:bodyPr/>
        <a:lstStyle/>
        <a:p>
          <a:pPr>
            <a:lnSpc>
              <a:spcPct val="100000"/>
            </a:lnSpc>
          </a:pPr>
          <a:r>
            <a:rPr lang="en-US"/>
            <a:t>A web server is specialised software that responds to client  (I.e. web browser) requests</a:t>
          </a:r>
        </a:p>
      </dgm:t>
    </dgm:pt>
    <dgm:pt modelId="{A53449BA-AF21-4298-8BCC-A04BEAD2890C}" type="parTrans" cxnId="{23DBC536-1369-4A68-B991-4BCB343D1B3C}">
      <dgm:prSet/>
      <dgm:spPr/>
      <dgm:t>
        <a:bodyPr/>
        <a:lstStyle/>
        <a:p>
          <a:endParaRPr lang="en-US"/>
        </a:p>
      </dgm:t>
    </dgm:pt>
    <dgm:pt modelId="{B775CE88-D715-497B-894A-7796280A001A}" type="sibTrans" cxnId="{23DBC536-1369-4A68-B991-4BCB343D1B3C}">
      <dgm:prSet/>
      <dgm:spPr/>
      <dgm:t>
        <a:bodyPr/>
        <a:lstStyle/>
        <a:p>
          <a:endParaRPr lang="en-US"/>
        </a:p>
      </dgm:t>
    </dgm:pt>
    <dgm:pt modelId="{B9DBD281-D9C2-47DF-8A37-E80A6056D708}">
      <dgm:prSet/>
      <dgm:spPr/>
      <dgm:t>
        <a:bodyPr/>
        <a:lstStyle/>
        <a:p>
          <a:pPr>
            <a:lnSpc>
              <a:spcPct val="100000"/>
            </a:lnSpc>
          </a:pPr>
          <a:r>
            <a:rPr lang="en-US" dirty="0"/>
            <a:t>Every web site requires a web server to process client  requests and ‘serve up’ the pages</a:t>
          </a:r>
        </a:p>
      </dgm:t>
    </dgm:pt>
    <dgm:pt modelId="{7A70788E-4761-4075-9F97-F07B8DABC3C9}" type="parTrans" cxnId="{18E77C42-1795-41D2-9080-E6227DC8EF33}">
      <dgm:prSet/>
      <dgm:spPr/>
      <dgm:t>
        <a:bodyPr/>
        <a:lstStyle/>
        <a:p>
          <a:endParaRPr lang="en-US"/>
        </a:p>
      </dgm:t>
    </dgm:pt>
    <dgm:pt modelId="{2B29076B-07BD-42E9-AD24-9DF5A816CD63}" type="sibTrans" cxnId="{18E77C42-1795-41D2-9080-E6227DC8EF33}">
      <dgm:prSet/>
      <dgm:spPr/>
      <dgm:t>
        <a:bodyPr/>
        <a:lstStyle/>
        <a:p>
          <a:endParaRPr lang="en-US"/>
        </a:p>
      </dgm:t>
    </dgm:pt>
    <dgm:pt modelId="{DF1CD91B-98A8-416E-BE82-62B277823007}">
      <dgm:prSet/>
      <dgm:spPr/>
      <dgm:t>
        <a:bodyPr/>
        <a:lstStyle/>
        <a:p>
          <a:pPr>
            <a:lnSpc>
              <a:spcPct val="100000"/>
            </a:lnSpc>
          </a:pPr>
          <a:r>
            <a:rPr lang="en-US"/>
            <a:t>Web servers used to service Internet, intranets and extranets</a:t>
          </a:r>
        </a:p>
      </dgm:t>
    </dgm:pt>
    <dgm:pt modelId="{B265F425-915F-4DBF-A10D-62B6862503F2}" type="parTrans" cxnId="{D36663C8-8793-4441-BEEE-202D938B1E1E}">
      <dgm:prSet/>
      <dgm:spPr/>
      <dgm:t>
        <a:bodyPr/>
        <a:lstStyle/>
        <a:p>
          <a:endParaRPr lang="en-US"/>
        </a:p>
      </dgm:t>
    </dgm:pt>
    <dgm:pt modelId="{89E1522E-D44D-49FF-9D98-C312EE57BA5B}" type="sibTrans" cxnId="{D36663C8-8793-4441-BEEE-202D938B1E1E}">
      <dgm:prSet/>
      <dgm:spPr/>
      <dgm:t>
        <a:bodyPr/>
        <a:lstStyle/>
        <a:p>
          <a:endParaRPr lang="en-US"/>
        </a:p>
      </dgm:t>
    </dgm:pt>
    <dgm:pt modelId="{7B690E4F-764C-4D47-8343-86784D2FD2CA}">
      <dgm:prSet/>
      <dgm:spPr/>
      <dgm:t>
        <a:bodyPr/>
        <a:lstStyle/>
        <a:p>
          <a:pPr>
            <a:lnSpc>
              <a:spcPct val="100000"/>
            </a:lnSpc>
          </a:pPr>
          <a:r>
            <a:rPr lang="en-US"/>
            <a:t>Note that web server in this context is software. Server machine  is also referred to as the web server.</a:t>
          </a:r>
        </a:p>
      </dgm:t>
    </dgm:pt>
    <dgm:pt modelId="{407BE86D-7CB3-497D-B624-2BA99467DB88}" type="parTrans" cxnId="{70D02148-F790-4D96-B2AD-2E7D7D13BBD6}">
      <dgm:prSet/>
      <dgm:spPr/>
      <dgm:t>
        <a:bodyPr/>
        <a:lstStyle/>
        <a:p>
          <a:endParaRPr lang="en-US"/>
        </a:p>
      </dgm:t>
    </dgm:pt>
    <dgm:pt modelId="{0E51EB7C-002F-4113-AB85-06D98C433B55}" type="sibTrans" cxnId="{70D02148-F790-4D96-B2AD-2E7D7D13BBD6}">
      <dgm:prSet/>
      <dgm:spPr/>
      <dgm:t>
        <a:bodyPr/>
        <a:lstStyle/>
        <a:p>
          <a:endParaRPr lang="en-US"/>
        </a:p>
      </dgm:t>
    </dgm:pt>
    <dgm:pt modelId="{9008E171-B6EF-49CF-B577-B815D8660011}" type="pres">
      <dgm:prSet presAssocID="{D03BF77F-7FE4-4383-99B1-9D4FDFEEFD2A}" presName="root" presStyleCnt="0">
        <dgm:presLayoutVars>
          <dgm:dir/>
          <dgm:resizeHandles val="exact"/>
        </dgm:presLayoutVars>
      </dgm:prSet>
      <dgm:spPr/>
    </dgm:pt>
    <dgm:pt modelId="{C869174A-86BE-4FEF-AE83-754520FCC299}" type="pres">
      <dgm:prSet presAssocID="{31EC8AC5-BF8F-4DBE-9FD6-7B15C33D2DAE}" presName="compNode" presStyleCnt="0"/>
      <dgm:spPr/>
    </dgm:pt>
    <dgm:pt modelId="{7B68F823-E52C-4308-AEF1-5BDBD57B0AF8}" type="pres">
      <dgm:prSet presAssocID="{31EC8AC5-BF8F-4DBE-9FD6-7B15C33D2DAE}" presName="bgRect" presStyleLbl="bgShp" presStyleIdx="0" presStyleCnt="4"/>
      <dgm:spPr/>
    </dgm:pt>
    <dgm:pt modelId="{A97211B4-3C40-4FC1-A7E0-02BC2EF776DB}" type="pres">
      <dgm:prSet presAssocID="{31EC8AC5-BF8F-4DBE-9FD6-7B15C33D2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AE7392B-7369-4A55-991B-4D68779EF07C}" type="pres">
      <dgm:prSet presAssocID="{31EC8AC5-BF8F-4DBE-9FD6-7B15C33D2DAE}" presName="spaceRect" presStyleCnt="0"/>
      <dgm:spPr/>
    </dgm:pt>
    <dgm:pt modelId="{FFAAAFFF-70BF-448C-8603-EE5D1EBF128E}" type="pres">
      <dgm:prSet presAssocID="{31EC8AC5-BF8F-4DBE-9FD6-7B15C33D2DAE}" presName="parTx" presStyleLbl="revTx" presStyleIdx="0" presStyleCnt="4">
        <dgm:presLayoutVars>
          <dgm:chMax val="0"/>
          <dgm:chPref val="0"/>
        </dgm:presLayoutVars>
      </dgm:prSet>
      <dgm:spPr/>
    </dgm:pt>
    <dgm:pt modelId="{7ADDA73C-B891-4438-AE1B-E7154D0973E9}" type="pres">
      <dgm:prSet presAssocID="{B775CE88-D715-497B-894A-7796280A001A}" presName="sibTrans" presStyleCnt="0"/>
      <dgm:spPr/>
    </dgm:pt>
    <dgm:pt modelId="{229C941F-ADC5-44D1-890A-44E61DC432B4}" type="pres">
      <dgm:prSet presAssocID="{B9DBD281-D9C2-47DF-8A37-E80A6056D708}" presName="compNode" presStyleCnt="0"/>
      <dgm:spPr/>
    </dgm:pt>
    <dgm:pt modelId="{5EFE6468-4B42-4252-949A-9C4B57ABC4B8}" type="pres">
      <dgm:prSet presAssocID="{B9DBD281-D9C2-47DF-8A37-E80A6056D708}" presName="bgRect" presStyleLbl="bgShp" presStyleIdx="1" presStyleCnt="4"/>
      <dgm:spPr/>
    </dgm:pt>
    <dgm:pt modelId="{8CCDCC82-DDA5-45D6-B1F1-819A6A8CD5CB}" type="pres">
      <dgm:prSet presAssocID="{B9DBD281-D9C2-47DF-8A37-E80A6056D7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4DA917C8-096F-42DB-A286-75F55CB1F02C}" type="pres">
      <dgm:prSet presAssocID="{B9DBD281-D9C2-47DF-8A37-E80A6056D708}" presName="spaceRect" presStyleCnt="0"/>
      <dgm:spPr/>
    </dgm:pt>
    <dgm:pt modelId="{BACF7B19-8612-43A8-8A9E-70649D491D0F}" type="pres">
      <dgm:prSet presAssocID="{B9DBD281-D9C2-47DF-8A37-E80A6056D708}" presName="parTx" presStyleLbl="revTx" presStyleIdx="1" presStyleCnt="4">
        <dgm:presLayoutVars>
          <dgm:chMax val="0"/>
          <dgm:chPref val="0"/>
        </dgm:presLayoutVars>
      </dgm:prSet>
      <dgm:spPr/>
    </dgm:pt>
    <dgm:pt modelId="{5F34D008-4FC6-4745-A33B-734308E8BDF0}" type="pres">
      <dgm:prSet presAssocID="{2B29076B-07BD-42E9-AD24-9DF5A816CD63}" presName="sibTrans" presStyleCnt="0"/>
      <dgm:spPr/>
    </dgm:pt>
    <dgm:pt modelId="{AF6D6F21-3792-4678-8F94-1A1C6792F4DF}" type="pres">
      <dgm:prSet presAssocID="{DF1CD91B-98A8-416E-BE82-62B277823007}" presName="compNode" presStyleCnt="0"/>
      <dgm:spPr/>
    </dgm:pt>
    <dgm:pt modelId="{CD4C81A6-25DE-4984-A78A-1F5D0836886B}" type="pres">
      <dgm:prSet presAssocID="{DF1CD91B-98A8-416E-BE82-62B277823007}" presName="bgRect" presStyleLbl="bgShp" presStyleIdx="2" presStyleCnt="4"/>
      <dgm:spPr/>
    </dgm:pt>
    <dgm:pt modelId="{E77EB47C-C9A4-4231-A05B-ED6276331AB5}" type="pres">
      <dgm:prSet presAssocID="{DF1CD91B-98A8-416E-BE82-62B2778230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6F482DC4-DD03-4753-B60C-0D3EEE393E4D}" type="pres">
      <dgm:prSet presAssocID="{DF1CD91B-98A8-416E-BE82-62B277823007}" presName="spaceRect" presStyleCnt="0"/>
      <dgm:spPr/>
    </dgm:pt>
    <dgm:pt modelId="{E9323E99-C33D-44ED-8285-1F8F4062937D}" type="pres">
      <dgm:prSet presAssocID="{DF1CD91B-98A8-416E-BE82-62B277823007}" presName="parTx" presStyleLbl="revTx" presStyleIdx="2" presStyleCnt="4">
        <dgm:presLayoutVars>
          <dgm:chMax val="0"/>
          <dgm:chPref val="0"/>
        </dgm:presLayoutVars>
      </dgm:prSet>
      <dgm:spPr/>
    </dgm:pt>
    <dgm:pt modelId="{B18CD044-8C20-4EE5-9ADD-5D41B82A647A}" type="pres">
      <dgm:prSet presAssocID="{89E1522E-D44D-49FF-9D98-C312EE57BA5B}" presName="sibTrans" presStyleCnt="0"/>
      <dgm:spPr/>
    </dgm:pt>
    <dgm:pt modelId="{FE4C12D3-5776-4E98-B373-6E010F8A7630}" type="pres">
      <dgm:prSet presAssocID="{7B690E4F-764C-4D47-8343-86784D2FD2CA}" presName="compNode" presStyleCnt="0"/>
      <dgm:spPr/>
    </dgm:pt>
    <dgm:pt modelId="{F0323038-89FE-4D3F-BB96-4FA90BB29392}" type="pres">
      <dgm:prSet presAssocID="{7B690E4F-764C-4D47-8343-86784D2FD2CA}" presName="bgRect" presStyleLbl="bgShp" presStyleIdx="3" presStyleCnt="4"/>
      <dgm:spPr/>
    </dgm:pt>
    <dgm:pt modelId="{5964C484-1B81-44F7-8EEE-3F47483D1F2D}" type="pres">
      <dgm:prSet presAssocID="{7B690E4F-764C-4D47-8343-86784D2FD2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69AA0FC-038C-472E-8F8B-B25A3A5FC203}" type="pres">
      <dgm:prSet presAssocID="{7B690E4F-764C-4D47-8343-86784D2FD2CA}" presName="spaceRect" presStyleCnt="0"/>
      <dgm:spPr/>
    </dgm:pt>
    <dgm:pt modelId="{66C26407-BAF8-43FF-B8D5-765746B9AB47}" type="pres">
      <dgm:prSet presAssocID="{7B690E4F-764C-4D47-8343-86784D2FD2CA}" presName="parTx" presStyleLbl="revTx" presStyleIdx="3" presStyleCnt="4">
        <dgm:presLayoutVars>
          <dgm:chMax val="0"/>
          <dgm:chPref val="0"/>
        </dgm:presLayoutVars>
      </dgm:prSet>
      <dgm:spPr/>
    </dgm:pt>
  </dgm:ptLst>
  <dgm:cxnLst>
    <dgm:cxn modelId="{46233220-C3A2-490A-9D3A-91E1C2F8800D}" type="presOf" srcId="{31EC8AC5-BF8F-4DBE-9FD6-7B15C33D2DAE}" destId="{FFAAAFFF-70BF-448C-8603-EE5D1EBF128E}" srcOrd="0" destOrd="0" presId="urn:microsoft.com/office/officeart/2018/2/layout/IconVerticalSolidList"/>
    <dgm:cxn modelId="{23DBC536-1369-4A68-B991-4BCB343D1B3C}" srcId="{D03BF77F-7FE4-4383-99B1-9D4FDFEEFD2A}" destId="{31EC8AC5-BF8F-4DBE-9FD6-7B15C33D2DAE}" srcOrd="0" destOrd="0" parTransId="{A53449BA-AF21-4298-8BCC-A04BEAD2890C}" sibTransId="{B775CE88-D715-497B-894A-7796280A001A}"/>
    <dgm:cxn modelId="{18E77C42-1795-41D2-9080-E6227DC8EF33}" srcId="{D03BF77F-7FE4-4383-99B1-9D4FDFEEFD2A}" destId="{B9DBD281-D9C2-47DF-8A37-E80A6056D708}" srcOrd="1" destOrd="0" parTransId="{7A70788E-4761-4075-9F97-F07B8DABC3C9}" sibTransId="{2B29076B-07BD-42E9-AD24-9DF5A816CD63}"/>
    <dgm:cxn modelId="{70D02148-F790-4D96-B2AD-2E7D7D13BBD6}" srcId="{D03BF77F-7FE4-4383-99B1-9D4FDFEEFD2A}" destId="{7B690E4F-764C-4D47-8343-86784D2FD2CA}" srcOrd="3" destOrd="0" parTransId="{407BE86D-7CB3-497D-B624-2BA99467DB88}" sibTransId="{0E51EB7C-002F-4113-AB85-06D98C433B55}"/>
    <dgm:cxn modelId="{2A0D6F75-9D02-48A2-BCC9-FC71B1554DD5}" type="presOf" srcId="{7B690E4F-764C-4D47-8343-86784D2FD2CA}" destId="{66C26407-BAF8-43FF-B8D5-765746B9AB47}" srcOrd="0" destOrd="0" presId="urn:microsoft.com/office/officeart/2018/2/layout/IconVerticalSolidList"/>
    <dgm:cxn modelId="{DBCB5BA0-136B-4DFD-A2B8-A0FD6963C442}" type="presOf" srcId="{D03BF77F-7FE4-4383-99B1-9D4FDFEEFD2A}" destId="{9008E171-B6EF-49CF-B577-B815D8660011}" srcOrd="0" destOrd="0" presId="urn:microsoft.com/office/officeart/2018/2/layout/IconVerticalSolidList"/>
    <dgm:cxn modelId="{E8FAA0BD-4CD3-479F-AEBC-743E1ACFDAE9}" type="presOf" srcId="{DF1CD91B-98A8-416E-BE82-62B277823007}" destId="{E9323E99-C33D-44ED-8285-1F8F4062937D}" srcOrd="0" destOrd="0" presId="urn:microsoft.com/office/officeart/2018/2/layout/IconVerticalSolidList"/>
    <dgm:cxn modelId="{D36663C8-8793-4441-BEEE-202D938B1E1E}" srcId="{D03BF77F-7FE4-4383-99B1-9D4FDFEEFD2A}" destId="{DF1CD91B-98A8-416E-BE82-62B277823007}" srcOrd="2" destOrd="0" parTransId="{B265F425-915F-4DBF-A10D-62B6862503F2}" sibTransId="{89E1522E-D44D-49FF-9D98-C312EE57BA5B}"/>
    <dgm:cxn modelId="{7CF7BDEF-086E-4963-B256-A6D780FC9A01}" type="presOf" srcId="{B9DBD281-D9C2-47DF-8A37-E80A6056D708}" destId="{BACF7B19-8612-43A8-8A9E-70649D491D0F}" srcOrd="0" destOrd="0" presId="urn:microsoft.com/office/officeart/2018/2/layout/IconVerticalSolidList"/>
    <dgm:cxn modelId="{9BFE4018-BFBF-41D3-A342-7ACD697EC03D}" type="presParOf" srcId="{9008E171-B6EF-49CF-B577-B815D8660011}" destId="{C869174A-86BE-4FEF-AE83-754520FCC299}" srcOrd="0" destOrd="0" presId="urn:microsoft.com/office/officeart/2018/2/layout/IconVerticalSolidList"/>
    <dgm:cxn modelId="{662ADAE6-52F6-4E42-8FC2-1F6B7E635919}" type="presParOf" srcId="{C869174A-86BE-4FEF-AE83-754520FCC299}" destId="{7B68F823-E52C-4308-AEF1-5BDBD57B0AF8}" srcOrd="0" destOrd="0" presId="urn:microsoft.com/office/officeart/2018/2/layout/IconVerticalSolidList"/>
    <dgm:cxn modelId="{99DAB2E4-4E19-4FEF-AB8C-A1BDDC6A20F1}" type="presParOf" srcId="{C869174A-86BE-4FEF-AE83-754520FCC299}" destId="{A97211B4-3C40-4FC1-A7E0-02BC2EF776DB}" srcOrd="1" destOrd="0" presId="urn:microsoft.com/office/officeart/2018/2/layout/IconVerticalSolidList"/>
    <dgm:cxn modelId="{947F467A-6BDA-4E63-A97F-D183C4F62D65}" type="presParOf" srcId="{C869174A-86BE-4FEF-AE83-754520FCC299}" destId="{2AE7392B-7369-4A55-991B-4D68779EF07C}" srcOrd="2" destOrd="0" presId="urn:microsoft.com/office/officeart/2018/2/layout/IconVerticalSolidList"/>
    <dgm:cxn modelId="{2F61FA4E-8B0D-4720-805C-8A8120DBE189}" type="presParOf" srcId="{C869174A-86BE-4FEF-AE83-754520FCC299}" destId="{FFAAAFFF-70BF-448C-8603-EE5D1EBF128E}" srcOrd="3" destOrd="0" presId="urn:microsoft.com/office/officeart/2018/2/layout/IconVerticalSolidList"/>
    <dgm:cxn modelId="{33E9E09A-EEFD-458C-A912-373A2A1773E4}" type="presParOf" srcId="{9008E171-B6EF-49CF-B577-B815D8660011}" destId="{7ADDA73C-B891-4438-AE1B-E7154D0973E9}" srcOrd="1" destOrd="0" presId="urn:microsoft.com/office/officeart/2018/2/layout/IconVerticalSolidList"/>
    <dgm:cxn modelId="{88374AE4-9AB7-43B2-8C49-9D30B610FD72}" type="presParOf" srcId="{9008E171-B6EF-49CF-B577-B815D8660011}" destId="{229C941F-ADC5-44D1-890A-44E61DC432B4}" srcOrd="2" destOrd="0" presId="urn:microsoft.com/office/officeart/2018/2/layout/IconVerticalSolidList"/>
    <dgm:cxn modelId="{59574239-87CB-4602-ABF7-212226CF2B5D}" type="presParOf" srcId="{229C941F-ADC5-44D1-890A-44E61DC432B4}" destId="{5EFE6468-4B42-4252-949A-9C4B57ABC4B8}" srcOrd="0" destOrd="0" presId="urn:microsoft.com/office/officeart/2018/2/layout/IconVerticalSolidList"/>
    <dgm:cxn modelId="{60EBAF8D-BBC6-4A1E-B960-9AFE49FE4D51}" type="presParOf" srcId="{229C941F-ADC5-44D1-890A-44E61DC432B4}" destId="{8CCDCC82-DDA5-45D6-B1F1-819A6A8CD5CB}" srcOrd="1" destOrd="0" presId="urn:microsoft.com/office/officeart/2018/2/layout/IconVerticalSolidList"/>
    <dgm:cxn modelId="{E703E4CD-05A4-468C-8A9F-1AA2BA2B8BCA}" type="presParOf" srcId="{229C941F-ADC5-44D1-890A-44E61DC432B4}" destId="{4DA917C8-096F-42DB-A286-75F55CB1F02C}" srcOrd="2" destOrd="0" presId="urn:microsoft.com/office/officeart/2018/2/layout/IconVerticalSolidList"/>
    <dgm:cxn modelId="{6BB65321-30EC-49FD-880C-847D9D3D078A}" type="presParOf" srcId="{229C941F-ADC5-44D1-890A-44E61DC432B4}" destId="{BACF7B19-8612-43A8-8A9E-70649D491D0F}" srcOrd="3" destOrd="0" presId="urn:microsoft.com/office/officeart/2018/2/layout/IconVerticalSolidList"/>
    <dgm:cxn modelId="{8165DC48-1A18-4D17-9FAE-51E251CE18BE}" type="presParOf" srcId="{9008E171-B6EF-49CF-B577-B815D8660011}" destId="{5F34D008-4FC6-4745-A33B-734308E8BDF0}" srcOrd="3" destOrd="0" presId="urn:microsoft.com/office/officeart/2018/2/layout/IconVerticalSolidList"/>
    <dgm:cxn modelId="{CB2122CF-C7C2-4DCB-8634-C56010A08393}" type="presParOf" srcId="{9008E171-B6EF-49CF-B577-B815D8660011}" destId="{AF6D6F21-3792-4678-8F94-1A1C6792F4DF}" srcOrd="4" destOrd="0" presId="urn:microsoft.com/office/officeart/2018/2/layout/IconVerticalSolidList"/>
    <dgm:cxn modelId="{C5E213A6-CFF7-4C77-87D4-8F488E4EC396}" type="presParOf" srcId="{AF6D6F21-3792-4678-8F94-1A1C6792F4DF}" destId="{CD4C81A6-25DE-4984-A78A-1F5D0836886B}" srcOrd="0" destOrd="0" presId="urn:microsoft.com/office/officeart/2018/2/layout/IconVerticalSolidList"/>
    <dgm:cxn modelId="{CBBC52AD-08D0-48CF-B4D4-53EED1924E2A}" type="presParOf" srcId="{AF6D6F21-3792-4678-8F94-1A1C6792F4DF}" destId="{E77EB47C-C9A4-4231-A05B-ED6276331AB5}" srcOrd="1" destOrd="0" presId="urn:microsoft.com/office/officeart/2018/2/layout/IconVerticalSolidList"/>
    <dgm:cxn modelId="{54218C77-F5BC-4202-913A-51C63A25EE4A}" type="presParOf" srcId="{AF6D6F21-3792-4678-8F94-1A1C6792F4DF}" destId="{6F482DC4-DD03-4753-B60C-0D3EEE393E4D}" srcOrd="2" destOrd="0" presId="urn:microsoft.com/office/officeart/2018/2/layout/IconVerticalSolidList"/>
    <dgm:cxn modelId="{EC1190AD-C3AB-4180-820B-BD310AD2800C}" type="presParOf" srcId="{AF6D6F21-3792-4678-8F94-1A1C6792F4DF}" destId="{E9323E99-C33D-44ED-8285-1F8F4062937D}" srcOrd="3" destOrd="0" presId="urn:microsoft.com/office/officeart/2018/2/layout/IconVerticalSolidList"/>
    <dgm:cxn modelId="{924F96EA-C531-47F6-A0E0-88669D8F07E3}" type="presParOf" srcId="{9008E171-B6EF-49CF-B577-B815D8660011}" destId="{B18CD044-8C20-4EE5-9ADD-5D41B82A647A}" srcOrd="5" destOrd="0" presId="urn:microsoft.com/office/officeart/2018/2/layout/IconVerticalSolidList"/>
    <dgm:cxn modelId="{0ED7E80E-3900-44DE-A616-640E3CAB5CD0}" type="presParOf" srcId="{9008E171-B6EF-49CF-B577-B815D8660011}" destId="{FE4C12D3-5776-4E98-B373-6E010F8A7630}" srcOrd="6" destOrd="0" presId="urn:microsoft.com/office/officeart/2018/2/layout/IconVerticalSolidList"/>
    <dgm:cxn modelId="{232CDAF9-B298-49A3-B750-9D8B26A20896}" type="presParOf" srcId="{FE4C12D3-5776-4E98-B373-6E010F8A7630}" destId="{F0323038-89FE-4D3F-BB96-4FA90BB29392}" srcOrd="0" destOrd="0" presId="urn:microsoft.com/office/officeart/2018/2/layout/IconVerticalSolidList"/>
    <dgm:cxn modelId="{9F58181E-E2C9-41BD-9D63-C506CC9DEF3B}" type="presParOf" srcId="{FE4C12D3-5776-4E98-B373-6E010F8A7630}" destId="{5964C484-1B81-44F7-8EEE-3F47483D1F2D}" srcOrd="1" destOrd="0" presId="urn:microsoft.com/office/officeart/2018/2/layout/IconVerticalSolidList"/>
    <dgm:cxn modelId="{0A4A7B79-8066-4A40-A046-919783EAD008}" type="presParOf" srcId="{FE4C12D3-5776-4E98-B373-6E010F8A7630}" destId="{169AA0FC-038C-472E-8F8B-B25A3A5FC203}" srcOrd="2" destOrd="0" presId="urn:microsoft.com/office/officeart/2018/2/layout/IconVerticalSolidList"/>
    <dgm:cxn modelId="{547F6A1A-EBED-4001-8CF3-75DB94C3832D}" type="presParOf" srcId="{FE4C12D3-5776-4E98-B373-6E010F8A7630}" destId="{66C26407-BAF8-43FF-B8D5-765746B9AB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FA014D-A398-4742-A67D-3903B8EED15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7B5BD5-FD6B-4E9C-B224-7FCA8814E7B8}">
      <dgm:prSet/>
      <dgm:spPr/>
      <dgm:t>
        <a:bodyPr/>
        <a:lstStyle/>
        <a:p>
          <a:pPr>
            <a:defRPr cap="all"/>
          </a:pPr>
          <a:r>
            <a:rPr lang="en-US"/>
            <a:t>HTTP is the de facto standard for transferring World  Wide Web documents</a:t>
          </a:r>
        </a:p>
      </dgm:t>
    </dgm:pt>
    <dgm:pt modelId="{7E97B9BF-C9C0-4F8E-A506-BE4DDF5E30EE}" type="parTrans" cxnId="{4B009F00-53AF-4CA5-8BB3-4E1AE7CCAC5A}">
      <dgm:prSet/>
      <dgm:spPr/>
      <dgm:t>
        <a:bodyPr/>
        <a:lstStyle/>
        <a:p>
          <a:endParaRPr lang="en-US"/>
        </a:p>
      </dgm:t>
    </dgm:pt>
    <dgm:pt modelId="{E4B96E19-DE05-426B-AEFD-8695E9EB75B1}" type="sibTrans" cxnId="{4B009F00-53AF-4CA5-8BB3-4E1AE7CCAC5A}">
      <dgm:prSet/>
      <dgm:spPr/>
      <dgm:t>
        <a:bodyPr/>
        <a:lstStyle/>
        <a:p>
          <a:endParaRPr lang="en-US"/>
        </a:p>
      </dgm:t>
    </dgm:pt>
    <dgm:pt modelId="{78C55889-CA62-4CF8-88B5-144E4619D07E}">
      <dgm:prSet/>
      <dgm:spPr/>
      <dgm:t>
        <a:bodyPr/>
        <a:lstStyle/>
        <a:p>
          <a:pPr>
            <a:defRPr cap="all"/>
          </a:pPr>
          <a:r>
            <a:rPr lang="en-US"/>
            <a:t>Usually to port 80</a:t>
          </a:r>
        </a:p>
      </dgm:t>
    </dgm:pt>
    <dgm:pt modelId="{EB4026E0-1B58-4821-BF2F-3EDA29508FC1}" type="parTrans" cxnId="{063BEC50-F5D7-493C-B398-5724794E2653}">
      <dgm:prSet/>
      <dgm:spPr/>
      <dgm:t>
        <a:bodyPr/>
        <a:lstStyle/>
        <a:p>
          <a:endParaRPr lang="en-US"/>
        </a:p>
      </dgm:t>
    </dgm:pt>
    <dgm:pt modelId="{7D7B44DF-7479-4729-B8AD-A5AD6EFE9ADC}" type="sibTrans" cxnId="{063BEC50-F5D7-493C-B398-5724794E2653}">
      <dgm:prSet/>
      <dgm:spPr/>
      <dgm:t>
        <a:bodyPr/>
        <a:lstStyle/>
        <a:p>
          <a:endParaRPr lang="en-US"/>
        </a:p>
      </dgm:t>
    </dgm:pt>
    <dgm:pt modelId="{94218F71-84CF-465E-B5D6-D55E026AEEAA}">
      <dgm:prSet/>
      <dgm:spPr/>
      <dgm:t>
        <a:bodyPr/>
        <a:lstStyle/>
        <a:p>
          <a:pPr>
            <a:defRPr cap="all"/>
          </a:pPr>
          <a:r>
            <a:rPr lang="en-US"/>
            <a:t>HTTP messages (requests and responses) between  client and server are human readable</a:t>
          </a:r>
        </a:p>
      </dgm:t>
    </dgm:pt>
    <dgm:pt modelId="{DBCA0AE3-2804-4686-9AE9-C896A7BDB6F6}" type="parTrans" cxnId="{681CF1C5-2DFD-449C-ABFA-17833AE1A59C}">
      <dgm:prSet/>
      <dgm:spPr/>
      <dgm:t>
        <a:bodyPr/>
        <a:lstStyle/>
        <a:p>
          <a:endParaRPr lang="en-US"/>
        </a:p>
      </dgm:t>
    </dgm:pt>
    <dgm:pt modelId="{543935CB-A4DD-4586-A2B8-0950E101450A}" type="sibTrans" cxnId="{681CF1C5-2DFD-449C-ABFA-17833AE1A59C}">
      <dgm:prSet/>
      <dgm:spPr/>
      <dgm:t>
        <a:bodyPr/>
        <a:lstStyle/>
        <a:p>
          <a:endParaRPr lang="en-US"/>
        </a:p>
      </dgm:t>
    </dgm:pt>
    <dgm:pt modelId="{7D1155CD-951B-4F6B-8437-F8D8FF00B9D7}" type="pres">
      <dgm:prSet presAssocID="{44FA014D-A398-4742-A67D-3903B8EED151}" presName="root" presStyleCnt="0">
        <dgm:presLayoutVars>
          <dgm:dir/>
          <dgm:resizeHandles val="exact"/>
        </dgm:presLayoutVars>
      </dgm:prSet>
      <dgm:spPr/>
    </dgm:pt>
    <dgm:pt modelId="{54208B87-2800-4B02-8D13-6A0CFC05356A}" type="pres">
      <dgm:prSet presAssocID="{427B5BD5-FD6B-4E9C-B224-7FCA8814E7B8}" presName="compNode" presStyleCnt="0"/>
      <dgm:spPr/>
    </dgm:pt>
    <dgm:pt modelId="{ED7CDEE3-FC7D-4013-8B46-E695F08B5CB0}" type="pres">
      <dgm:prSet presAssocID="{427B5BD5-FD6B-4E9C-B224-7FCA8814E7B8}" presName="iconBgRect" presStyleLbl="bgShp" presStyleIdx="0" presStyleCnt="3"/>
      <dgm:spPr/>
    </dgm:pt>
    <dgm:pt modelId="{2F90CC9A-C043-4D29-87C0-078BBDC7D34A}" type="pres">
      <dgm:prSet presAssocID="{427B5BD5-FD6B-4E9C-B224-7FCA8814E7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F7A478E-27C8-49B4-9100-DAEE8D3578FF}" type="pres">
      <dgm:prSet presAssocID="{427B5BD5-FD6B-4E9C-B224-7FCA8814E7B8}" presName="spaceRect" presStyleCnt="0"/>
      <dgm:spPr/>
    </dgm:pt>
    <dgm:pt modelId="{61C32EDD-B361-461A-B3F1-3CA9197CF7DE}" type="pres">
      <dgm:prSet presAssocID="{427B5BD5-FD6B-4E9C-B224-7FCA8814E7B8}" presName="textRect" presStyleLbl="revTx" presStyleIdx="0" presStyleCnt="3">
        <dgm:presLayoutVars>
          <dgm:chMax val="1"/>
          <dgm:chPref val="1"/>
        </dgm:presLayoutVars>
      </dgm:prSet>
      <dgm:spPr/>
    </dgm:pt>
    <dgm:pt modelId="{1D7A0C78-6818-40F5-8800-10C1A8B8DA9E}" type="pres">
      <dgm:prSet presAssocID="{E4B96E19-DE05-426B-AEFD-8695E9EB75B1}" presName="sibTrans" presStyleCnt="0"/>
      <dgm:spPr/>
    </dgm:pt>
    <dgm:pt modelId="{3B121085-0A29-4AF2-ACDC-DBCE0ADABFB3}" type="pres">
      <dgm:prSet presAssocID="{78C55889-CA62-4CF8-88B5-144E4619D07E}" presName="compNode" presStyleCnt="0"/>
      <dgm:spPr/>
    </dgm:pt>
    <dgm:pt modelId="{E5C10EDC-7F08-40A2-841F-9243381E82DC}" type="pres">
      <dgm:prSet presAssocID="{78C55889-CA62-4CF8-88B5-144E4619D07E}" presName="iconBgRect" presStyleLbl="bgShp" presStyleIdx="1" presStyleCnt="3"/>
      <dgm:spPr/>
    </dgm:pt>
    <dgm:pt modelId="{6CFFC748-BC5E-4C43-90D9-E001CCDEB9FE}" type="pres">
      <dgm:prSet presAssocID="{78C55889-CA62-4CF8-88B5-144E4619D0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ilboat"/>
        </a:ext>
      </dgm:extLst>
    </dgm:pt>
    <dgm:pt modelId="{282CE8BC-5E82-4092-ABB8-9F29D5ED45A2}" type="pres">
      <dgm:prSet presAssocID="{78C55889-CA62-4CF8-88B5-144E4619D07E}" presName="spaceRect" presStyleCnt="0"/>
      <dgm:spPr/>
    </dgm:pt>
    <dgm:pt modelId="{DDF1EF31-E0F4-4FDA-A3A6-A533E45EC4CF}" type="pres">
      <dgm:prSet presAssocID="{78C55889-CA62-4CF8-88B5-144E4619D07E}" presName="textRect" presStyleLbl="revTx" presStyleIdx="1" presStyleCnt="3">
        <dgm:presLayoutVars>
          <dgm:chMax val="1"/>
          <dgm:chPref val="1"/>
        </dgm:presLayoutVars>
      </dgm:prSet>
      <dgm:spPr/>
    </dgm:pt>
    <dgm:pt modelId="{E4B5F062-17A6-4163-AD03-955A018A0EA8}" type="pres">
      <dgm:prSet presAssocID="{7D7B44DF-7479-4729-B8AD-A5AD6EFE9ADC}" presName="sibTrans" presStyleCnt="0"/>
      <dgm:spPr/>
    </dgm:pt>
    <dgm:pt modelId="{F90036C3-4CAA-42EA-A9C6-60EB4259003A}" type="pres">
      <dgm:prSet presAssocID="{94218F71-84CF-465E-B5D6-D55E026AEEAA}" presName="compNode" presStyleCnt="0"/>
      <dgm:spPr/>
    </dgm:pt>
    <dgm:pt modelId="{B758D737-3A94-4DE2-B234-57D8A9C0239F}" type="pres">
      <dgm:prSet presAssocID="{94218F71-84CF-465E-B5D6-D55E026AEEAA}" presName="iconBgRect" presStyleLbl="bgShp" presStyleIdx="2" presStyleCnt="3"/>
      <dgm:spPr/>
    </dgm:pt>
    <dgm:pt modelId="{048EDB62-800A-4276-84FC-7CA9C3D2B242}" type="pres">
      <dgm:prSet presAssocID="{94218F71-84CF-465E-B5D6-D55E026AEE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F1FFB18A-F8D1-4E37-AEA4-4FEE2A9AD8E7}" type="pres">
      <dgm:prSet presAssocID="{94218F71-84CF-465E-B5D6-D55E026AEEAA}" presName="spaceRect" presStyleCnt="0"/>
      <dgm:spPr/>
    </dgm:pt>
    <dgm:pt modelId="{B7CA39B2-B0A9-45DC-B855-E2403927365A}" type="pres">
      <dgm:prSet presAssocID="{94218F71-84CF-465E-B5D6-D55E026AEEAA}" presName="textRect" presStyleLbl="revTx" presStyleIdx="2" presStyleCnt="3">
        <dgm:presLayoutVars>
          <dgm:chMax val="1"/>
          <dgm:chPref val="1"/>
        </dgm:presLayoutVars>
      </dgm:prSet>
      <dgm:spPr/>
    </dgm:pt>
  </dgm:ptLst>
  <dgm:cxnLst>
    <dgm:cxn modelId="{4B009F00-53AF-4CA5-8BB3-4E1AE7CCAC5A}" srcId="{44FA014D-A398-4742-A67D-3903B8EED151}" destId="{427B5BD5-FD6B-4E9C-B224-7FCA8814E7B8}" srcOrd="0" destOrd="0" parTransId="{7E97B9BF-C9C0-4F8E-A506-BE4DDF5E30EE}" sibTransId="{E4B96E19-DE05-426B-AEFD-8695E9EB75B1}"/>
    <dgm:cxn modelId="{E7A53512-A8D4-4193-A404-196E5A34415F}" type="presOf" srcId="{44FA014D-A398-4742-A67D-3903B8EED151}" destId="{7D1155CD-951B-4F6B-8437-F8D8FF00B9D7}" srcOrd="0" destOrd="0" presId="urn:microsoft.com/office/officeart/2018/5/layout/IconCircleLabelList"/>
    <dgm:cxn modelId="{78B7E062-ADF2-4F9A-AEB1-E83FDACEE50C}" type="presOf" srcId="{427B5BD5-FD6B-4E9C-B224-7FCA8814E7B8}" destId="{61C32EDD-B361-461A-B3F1-3CA9197CF7DE}" srcOrd="0" destOrd="0" presId="urn:microsoft.com/office/officeart/2018/5/layout/IconCircleLabelList"/>
    <dgm:cxn modelId="{063BEC50-F5D7-493C-B398-5724794E2653}" srcId="{44FA014D-A398-4742-A67D-3903B8EED151}" destId="{78C55889-CA62-4CF8-88B5-144E4619D07E}" srcOrd="1" destOrd="0" parTransId="{EB4026E0-1B58-4821-BF2F-3EDA29508FC1}" sibTransId="{7D7B44DF-7479-4729-B8AD-A5AD6EFE9ADC}"/>
    <dgm:cxn modelId="{3E554E58-C3B4-4BA4-978F-DA3D6D9C80CE}" type="presOf" srcId="{78C55889-CA62-4CF8-88B5-144E4619D07E}" destId="{DDF1EF31-E0F4-4FDA-A3A6-A533E45EC4CF}" srcOrd="0" destOrd="0" presId="urn:microsoft.com/office/officeart/2018/5/layout/IconCircleLabelList"/>
    <dgm:cxn modelId="{CFBF428C-09A0-43B2-8FDB-24E75653A32C}" type="presOf" srcId="{94218F71-84CF-465E-B5D6-D55E026AEEAA}" destId="{B7CA39B2-B0A9-45DC-B855-E2403927365A}" srcOrd="0" destOrd="0" presId="urn:microsoft.com/office/officeart/2018/5/layout/IconCircleLabelList"/>
    <dgm:cxn modelId="{681CF1C5-2DFD-449C-ABFA-17833AE1A59C}" srcId="{44FA014D-A398-4742-A67D-3903B8EED151}" destId="{94218F71-84CF-465E-B5D6-D55E026AEEAA}" srcOrd="2" destOrd="0" parTransId="{DBCA0AE3-2804-4686-9AE9-C896A7BDB6F6}" sibTransId="{543935CB-A4DD-4586-A2B8-0950E101450A}"/>
    <dgm:cxn modelId="{C6AD5310-5A91-4F8C-81A4-911F492AC0AB}" type="presParOf" srcId="{7D1155CD-951B-4F6B-8437-F8D8FF00B9D7}" destId="{54208B87-2800-4B02-8D13-6A0CFC05356A}" srcOrd="0" destOrd="0" presId="urn:microsoft.com/office/officeart/2018/5/layout/IconCircleLabelList"/>
    <dgm:cxn modelId="{B6EFB556-4B88-414E-856A-3C6FE148B3A6}" type="presParOf" srcId="{54208B87-2800-4B02-8D13-6A0CFC05356A}" destId="{ED7CDEE3-FC7D-4013-8B46-E695F08B5CB0}" srcOrd="0" destOrd="0" presId="urn:microsoft.com/office/officeart/2018/5/layout/IconCircleLabelList"/>
    <dgm:cxn modelId="{E9DA2AB7-B186-41B5-BE7C-1638819320FE}" type="presParOf" srcId="{54208B87-2800-4B02-8D13-6A0CFC05356A}" destId="{2F90CC9A-C043-4D29-87C0-078BBDC7D34A}" srcOrd="1" destOrd="0" presId="urn:microsoft.com/office/officeart/2018/5/layout/IconCircleLabelList"/>
    <dgm:cxn modelId="{0AA5A842-2FC3-478A-B8C9-153BD9A1E429}" type="presParOf" srcId="{54208B87-2800-4B02-8D13-6A0CFC05356A}" destId="{AF7A478E-27C8-49B4-9100-DAEE8D3578FF}" srcOrd="2" destOrd="0" presId="urn:microsoft.com/office/officeart/2018/5/layout/IconCircleLabelList"/>
    <dgm:cxn modelId="{9E4D8D31-1385-4A35-8506-6A5AE93133E8}" type="presParOf" srcId="{54208B87-2800-4B02-8D13-6A0CFC05356A}" destId="{61C32EDD-B361-461A-B3F1-3CA9197CF7DE}" srcOrd="3" destOrd="0" presId="urn:microsoft.com/office/officeart/2018/5/layout/IconCircleLabelList"/>
    <dgm:cxn modelId="{F05B7534-D9C5-45B9-8965-1B46FD0B304C}" type="presParOf" srcId="{7D1155CD-951B-4F6B-8437-F8D8FF00B9D7}" destId="{1D7A0C78-6818-40F5-8800-10C1A8B8DA9E}" srcOrd="1" destOrd="0" presId="urn:microsoft.com/office/officeart/2018/5/layout/IconCircleLabelList"/>
    <dgm:cxn modelId="{DF6E149C-6526-4A6B-BCC6-3D69913419F7}" type="presParOf" srcId="{7D1155CD-951B-4F6B-8437-F8D8FF00B9D7}" destId="{3B121085-0A29-4AF2-ACDC-DBCE0ADABFB3}" srcOrd="2" destOrd="0" presId="urn:microsoft.com/office/officeart/2018/5/layout/IconCircleLabelList"/>
    <dgm:cxn modelId="{A0274C55-582B-4212-9313-CD31BD216CF1}" type="presParOf" srcId="{3B121085-0A29-4AF2-ACDC-DBCE0ADABFB3}" destId="{E5C10EDC-7F08-40A2-841F-9243381E82DC}" srcOrd="0" destOrd="0" presId="urn:microsoft.com/office/officeart/2018/5/layout/IconCircleLabelList"/>
    <dgm:cxn modelId="{34DB0D86-FC0D-4D45-8BF6-ACC81E5F30DC}" type="presParOf" srcId="{3B121085-0A29-4AF2-ACDC-DBCE0ADABFB3}" destId="{6CFFC748-BC5E-4C43-90D9-E001CCDEB9FE}" srcOrd="1" destOrd="0" presId="urn:microsoft.com/office/officeart/2018/5/layout/IconCircleLabelList"/>
    <dgm:cxn modelId="{8C714ECC-2961-4F7E-ABCA-931ECBB0E70D}" type="presParOf" srcId="{3B121085-0A29-4AF2-ACDC-DBCE0ADABFB3}" destId="{282CE8BC-5E82-4092-ABB8-9F29D5ED45A2}" srcOrd="2" destOrd="0" presId="urn:microsoft.com/office/officeart/2018/5/layout/IconCircleLabelList"/>
    <dgm:cxn modelId="{3C1A6918-B083-4172-A8C1-80A4695E7F32}" type="presParOf" srcId="{3B121085-0A29-4AF2-ACDC-DBCE0ADABFB3}" destId="{DDF1EF31-E0F4-4FDA-A3A6-A533E45EC4CF}" srcOrd="3" destOrd="0" presId="urn:microsoft.com/office/officeart/2018/5/layout/IconCircleLabelList"/>
    <dgm:cxn modelId="{7711893C-12BE-41A9-AFE1-1404E0256696}" type="presParOf" srcId="{7D1155CD-951B-4F6B-8437-F8D8FF00B9D7}" destId="{E4B5F062-17A6-4163-AD03-955A018A0EA8}" srcOrd="3" destOrd="0" presId="urn:microsoft.com/office/officeart/2018/5/layout/IconCircleLabelList"/>
    <dgm:cxn modelId="{B752389C-5EA5-428B-875D-3ECDC700ABD1}" type="presParOf" srcId="{7D1155CD-951B-4F6B-8437-F8D8FF00B9D7}" destId="{F90036C3-4CAA-42EA-A9C6-60EB4259003A}" srcOrd="4" destOrd="0" presId="urn:microsoft.com/office/officeart/2018/5/layout/IconCircleLabelList"/>
    <dgm:cxn modelId="{38BB7C52-0652-404B-8E89-4134C6EF2C56}" type="presParOf" srcId="{F90036C3-4CAA-42EA-A9C6-60EB4259003A}" destId="{B758D737-3A94-4DE2-B234-57D8A9C0239F}" srcOrd="0" destOrd="0" presId="urn:microsoft.com/office/officeart/2018/5/layout/IconCircleLabelList"/>
    <dgm:cxn modelId="{5C42E681-CAB8-48F0-B7B8-A73B60448389}" type="presParOf" srcId="{F90036C3-4CAA-42EA-A9C6-60EB4259003A}" destId="{048EDB62-800A-4276-84FC-7CA9C3D2B242}" srcOrd="1" destOrd="0" presId="urn:microsoft.com/office/officeart/2018/5/layout/IconCircleLabelList"/>
    <dgm:cxn modelId="{D73A5D79-0A57-4967-8AC4-39D8D63D210D}" type="presParOf" srcId="{F90036C3-4CAA-42EA-A9C6-60EB4259003A}" destId="{F1FFB18A-F8D1-4E37-AEA4-4FEE2A9AD8E7}" srcOrd="2" destOrd="0" presId="urn:microsoft.com/office/officeart/2018/5/layout/IconCircleLabelList"/>
    <dgm:cxn modelId="{F4059787-51F4-4A1A-9C56-9861C3FBCB90}" type="presParOf" srcId="{F90036C3-4CAA-42EA-A9C6-60EB4259003A}" destId="{B7CA39B2-B0A9-45DC-B855-E2403927365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6066A-F583-4D12-98B0-96E538FEB12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060FB01-82FD-49F7-9A31-EA48742BE09B}">
      <dgm:prSet/>
      <dgm:spPr/>
      <dgm:t>
        <a:bodyPr/>
        <a:lstStyle/>
        <a:p>
          <a:r>
            <a:rPr lang="en-US" dirty="0"/>
            <a:t>IP Address is Internet Protocol which is        used  to identified the HOST, NETWORK</a:t>
          </a:r>
        </a:p>
      </dgm:t>
    </dgm:pt>
    <dgm:pt modelId="{70651ACB-098F-4EC0-8271-578F76E46C6D}" type="parTrans" cxnId="{8DF1F1E0-7042-4913-B895-7AA8624FE7FA}">
      <dgm:prSet/>
      <dgm:spPr/>
      <dgm:t>
        <a:bodyPr/>
        <a:lstStyle/>
        <a:p>
          <a:endParaRPr lang="en-US"/>
        </a:p>
      </dgm:t>
    </dgm:pt>
    <dgm:pt modelId="{1650FFA5-AFA0-4417-BE05-2FE756416F8A}" type="sibTrans" cxnId="{8DF1F1E0-7042-4913-B895-7AA8624FE7FA}">
      <dgm:prSet/>
      <dgm:spPr/>
      <dgm:t>
        <a:bodyPr/>
        <a:lstStyle/>
        <a:p>
          <a:endParaRPr lang="en-US"/>
        </a:p>
      </dgm:t>
    </dgm:pt>
    <dgm:pt modelId="{EE0B03C1-073F-414B-A461-9992531DC263}">
      <dgm:prSet/>
      <dgm:spPr/>
      <dgm:t>
        <a:bodyPr/>
        <a:lstStyle/>
        <a:p>
          <a:r>
            <a:rPr lang="en-US"/>
            <a:t>IP Address is </a:t>
          </a:r>
          <a:r>
            <a:rPr lang="en-US" b="1"/>
            <a:t>32 Bit </a:t>
          </a:r>
          <a:r>
            <a:rPr lang="en-US"/>
            <a:t>Logical Address</a:t>
          </a:r>
        </a:p>
      </dgm:t>
    </dgm:pt>
    <dgm:pt modelId="{1A6D97FA-C1A5-4B90-AAA5-35B461341EDC}" type="parTrans" cxnId="{C70845BF-1206-4E2C-B67E-C6E0765CB16F}">
      <dgm:prSet/>
      <dgm:spPr/>
      <dgm:t>
        <a:bodyPr/>
        <a:lstStyle/>
        <a:p>
          <a:endParaRPr lang="en-US"/>
        </a:p>
      </dgm:t>
    </dgm:pt>
    <dgm:pt modelId="{3A5C8C7B-D32F-4FFE-B044-5928D73B55BC}" type="sibTrans" cxnId="{C70845BF-1206-4E2C-B67E-C6E0765CB16F}">
      <dgm:prSet/>
      <dgm:spPr/>
      <dgm:t>
        <a:bodyPr/>
        <a:lstStyle/>
        <a:p>
          <a:endParaRPr lang="en-US"/>
        </a:p>
      </dgm:t>
    </dgm:pt>
    <dgm:pt modelId="{4CEB5F54-0491-4A0D-B2F5-EFBEAFF57670}">
      <dgm:prSet/>
      <dgm:spPr/>
      <dgm:t>
        <a:bodyPr/>
        <a:lstStyle/>
        <a:p>
          <a:r>
            <a:rPr lang="en-US"/>
            <a:t>IP Address is divided in four octet which is  separated by DOT (.)</a:t>
          </a:r>
        </a:p>
      </dgm:t>
    </dgm:pt>
    <dgm:pt modelId="{7A3B790E-F892-46E7-B527-045EB8FB7862}" type="parTrans" cxnId="{F56F14C4-B319-42BA-B0ED-E98AA94A784D}">
      <dgm:prSet/>
      <dgm:spPr/>
      <dgm:t>
        <a:bodyPr/>
        <a:lstStyle/>
        <a:p>
          <a:endParaRPr lang="en-US"/>
        </a:p>
      </dgm:t>
    </dgm:pt>
    <dgm:pt modelId="{1F344875-CCFE-4A60-B7EC-393217C2C4C2}" type="sibTrans" cxnId="{F56F14C4-B319-42BA-B0ED-E98AA94A784D}">
      <dgm:prSet/>
      <dgm:spPr/>
      <dgm:t>
        <a:bodyPr/>
        <a:lstStyle/>
        <a:p>
          <a:endParaRPr lang="en-US"/>
        </a:p>
      </dgm:t>
    </dgm:pt>
    <dgm:pt modelId="{ACDECFE6-9711-46AF-9A51-AF09DE2C13BB}">
      <dgm:prSet/>
      <dgm:spPr/>
      <dgm:t>
        <a:bodyPr/>
        <a:lstStyle/>
        <a:p>
          <a:r>
            <a:rPr lang="en-US"/>
            <a:t>An octet is a set of 8 bits . </a:t>
          </a:r>
        </a:p>
      </dgm:t>
    </dgm:pt>
    <dgm:pt modelId="{B59BFFC1-155C-4825-A1C0-280B4D0E8997}" type="parTrans" cxnId="{511304E2-9755-4C39-BDB8-36186640E10C}">
      <dgm:prSet/>
      <dgm:spPr/>
      <dgm:t>
        <a:bodyPr/>
        <a:lstStyle/>
        <a:p>
          <a:endParaRPr lang="en-US"/>
        </a:p>
      </dgm:t>
    </dgm:pt>
    <dgm:pt modelId="{E7C9A222-D25E-4800-B9A5-9FFEF0B1A787}" type="sibTrans" cxnId="{511304E2-9755-4C39-BDB8-36186640E10C}">
      <dgm:prSet/>
      <dgm:spPr/>
      <dgm:t>
        <a:bodyPr/>
        <a:lstStyle/>
        <a:p>
          <a:endParaRPr lang="en-US"/>
        </a:p>
      </dgm:t>
    </dgm:pt>
    <dgm:pt modelId="{EFE7F584-BEBC-4777-8014-07237763AF98}">
      <dgm:prSet/>
      <dgm:spPr/>
      <dgm:t>
        <a:bodyPr/>
        <a:lstStyle/>
        <a:p>
          <a:r>
            <a:rPr lang="en-US"/>
            <a:t>Eg 192.168.43.52</a:t>
          </a:r>
        </a:p>
      </dgm:t>
    </dgm:pt>
    <dgm:pt modelId="{FA94B513-2676-4F1F-8C79-49F63E91CE7E}" type="parTrans" cxnId="{EE7956E9-95F2-4FD3-A185-BFDAC54586D2}">
      <dgm:prSet/>
      <dgm:spPr/>
      <dgm:t>
        <a:bodyPr/>
        <a:lstStyle/>
        <a:p>
          <a:endParaRPr lang="en-US"/>
        </a:p>
      </dgm:t>
    </dgm:pt>
    <dgm:pt modelId="{9C6B19C6-4367-41B9-9738-B60F9229B5A0}" type="sibTrans" cxnId="{EE7956E9-95F2-4FD3-A185-BFDAC54586D2}">
      <dgm:prSet/>
      <dgm:spPr/>
      <dgm:t>
        <a:bodyPr/>
        <a:lstStyle/>
        <a:p>
          <a:endParaRPr lang="en-US"/>
        </a:p>
      </dgm:t>
    </dgm:pt>
    <dgm:pt modelId="{1954609D-12D3-4968-89ED-4FBFEAA37CEA}">
      <dgm:prSet/>
      <dgm:spPr/>
      <dgm:t>
        <a:bodyPr/>
        <a:lstStyle/>
        <a:p>
          <a:r>
            <a:rPr lang="en-US"/>
            <a:t>Each device on a network will be assigned a unique IP address. </a:t>
          </a:r>
        </a:p>
      </dgm:t>
    </dgm:pt>
    <dgm:pt modelId="{BE2A02EA-7252-4403-A1AE-85991431932F}" type="parTrans" cxnId="{FFC251BF-A5B7-46A0-AA28-8FB0A91EBCA6}">
      <dgm:prSet/>
      <dgm:spPr/>
      <dgm:t>
        <a:bodyPr/>
        <a:lstStyle/>
        <a:p>
          <a:endParaRPr lang="en-US"/>
        </a:p>
      </dgm:t>
    </dgm:pt>
    <dgm:pt modelId="{C68B4EF8-7D76-43CE-A14F-B2D00EA37FFF}" type="sibTrans" cxnId="{FFC251BF-A5B7-46A0-AA28-8FB0A91EBCA6}">
      <dgm:prSet/>
      <dgm:spPr/>
      <dgm:t>
        <a:bodyPr/>
        <a:lstStyle/>
        <a:p>
          <a:endParaRPr lang="en-US"/>
        </a:p>
      </dgm:t>
    </dgm:pt>
    <dgm:pt modelId="{A25C6D71-14C9-469D-8F64-28DC423BB674}" type="pres">
      <dgm:prSet presAssocID="{C526066A-F583-4D12-98B0-96E538FEB129}" presName="diagram" presStyleCnt="0">
        <dgm:presLayoutVars>
          <dgm:dir/>
          <dgm:resizeHandles val="exact"/>
        </dgm:presLayoutVars>
      </dgm:prSet>
      <dgm:spPr/>
    </dgm:pt>
    <dgm:pt modelId="{BF4F11AD-4445-4758-A539-189F99E4D436}" type="pres">
      <dgm:prSet presAssocID="{A060FB01-82FD-49F7-9A31-EA48742BE09B}" presName="node" presStyleLbl="node1" presStyleIdx="0" presStyleCnt="5">
        <dgm:presLayoutVars>
          <dgm:bulletEnabled val="1"/>
        </dgm:presLayoutVars>
      </dgm:prSet>
      <dgm:spPr/>
    </dgm:pt>
    <dgm:pt modelId="{FAE92151-FF2F-4F66-BECA-FEF2F9D18217}" type="pres">
      <dgm:prSet presAssocID="{1650FFA5-AFA0-4417-BE05-2FE756416F8A}" presName="sibTrans" presStyleCnt="0"/>
      <dgm:spPr/>
    </dgm:pt>
    <dgm:pt modelId="{E630DCB8-BC1F-4E89-B5C4-358EFE32249F}" type="pres">
      <dgm:prSet presAssocID="{EE0B03C1-073F-414B-A461-9992531DC263}" presName="node" presStyleLbl="node1" presStyleIdx="1" presStyleCnt="5">
        <dgm:presLayoutVars>
          <dgm:bulletEnabled val="1"/>
        </dgm:presLayoutVars>
      </dgm:prSet>
      <dgm:spPr/>
    </dgm:pt>
    <dgm:pt modelId="{6C50E0F3-0925-4311-AE1D-BF3E5AD41BED}" type="pres">
      <dgm:prSet presAssocID="{3A5C8C7B-D32F-4FFE-B044-5928D73B55BC}" presName="sibTrans" presStyleCnt="0"/>
      <dgm:spPr/>
    </dgm:pt>
    <dgm:pt modelId="{CB5E160F-E95A-4391-8130-F653F5859504}" type="pres">
      <dgm:prSet presAssocID="{4CEB5F54-0491-4A0D-B2F5-EFBEAFF57670}" presName="node" presStyleLbl="node1" presStyleIdx="2" presStyleCnt="5">
        <dgm:presLayoutVars>
          <dgm:bulletEnabled val="1"/>
        </dgm:presLayoutVars>
      </dgm:prSet>
      <dgm:spPr/>
    </dgm:pt>
    <dgm:pt modelId="{C590BEAC-3351-464E-B87E-9553489E40C6}" type="pres">
      <dgm:prSet presAssocID="{1F344875-CCFE-4A60-B7EC-393217C2C4C2}" presName="sibTrans" presStyleCnt="0"/>
      <dgm:spPr/>
    </dgm:pt>
    <dgm:pt modelId="{5675FDFB-8ABD-425C-B75F-6AB6C657C451}" type="pres">
      <dgm:prSet presAssocID="{ACDECFE6-9711-46AF-9A51-AF09DE2C13BB}" presName="node" presStyleLbl="node1" presStyleIdx="3" presStyleCnt="5">
        <dgm:presLayoutVars>
          <dgm:bulletEnabled val="1"/>
        </dgm:presLayoutVars>
      </dgm:prSet>
      <dgm:spPr/>
    </dgm:pt>
    <dgm:pt modelId="{6F8ED0A5-AD8A-436C-A1F2-88EBADC5DD52}" type="pres">
      <dgm:prSet presAssocID="{E7C9A222-D25E-4800-B9A5-9FFEF0B1A787}" presName="sibTrans" presStyleCnt="0"/>
      <dgm:spPr/>
    </dgm:pt>
    <dgm:pt modelId="{54D5C47E-A35F-45C2-818C-284A494E962C}" type="pres">
      <dgm:prSet presAssocID="{1954609D-12D3-4968-89ED-4FBFEAA37CEA}" presName="node" presStyleLbl="node1" presStyleIdx="4" presStyleCnt="5">
        <dgm:presLayoutVars>
          <dgm:bulletEnabled val="1"/>
        </dgm:presLayoutVars>
      </dgm:prSet>
      <dgm:spPr/>
    </dgm:pt>
  </dgm:ptLst>
  <dgm:cxnLst>
    <dgm:cxn modelId="{0AD0753D-5ADC-4A1E-8575-CB64ADCF756B}" type="presOf" srcId="{EFE7F584-BEBC-4777-8014-07237763AF98}" destId="{5675FDFB-8ABD-425C-B75F-6AB6C657C451}" srcOrd="0" destOrd="1" presId="urn:microsoft.com/office/officeart/2005/8/layout/default"/>
    <dgm:cxn modelId="{B523BC6B-8A09-4C4E-A933-9DBB08AA1217}" type="presOf" srcId="{ACDECFE6-9711-46AF-9A51-AF09DE2C13BB}" destId="{5675FDFB-8ABD-425C-B75F-6AB6C657C451}" srcOrd="0" destOrd="0" presId="urn:microsoft.com/office/officeart/2005/8/layout/default"/>
    <dgm:cxn modelId="{BD908E9F-12C9-4F4F-A9B0-062BF3710A1F}" type="presOf" srcId="{A060FB01-82FD-49F7-9A31-EA48742BE09B}" destId="{BF4F11AD-4445-4758-A539-189F99E4D436}" srcOrd="0" destOrd="0" presId="urn:microsoft.com/office/officeart/2005/8/layout/default"/>
    <dgm:cxn modelId="{2D5B76B6-D3D1-4853-8C30-59D172B6FD69}" type="presOf" srcId="{4CEB5F54-0491-4A0D-B2F5-EFBEAFF57670}" destId="{CB5E160F-E95A-4391-8130-F653F5859504}" srcOrd="0" destOrd="0" presId="urn:microsoft.com/office/officeart/2005/8/layout/default"/>
    <dgm:cxn modelId="{C70845BF-1206-4E2C-B67E-C6E0765CB16F}" srcId="{C526066A-F583-4D12-98B0-96E538FEB129}" destId="{EE0B03C1-073F-414B-A461-9992531DC263}" srcOrd="1" destOrd="0" parTransId="{1A6D97FA-C1A5-4B90-AAA5-35B461341EDC}" sibTransId="{3A5C8C7B-D32F-4FFE-B044-5928D73B55BC}"/>
    <dgm:cxn modelId="{FFC251BF-A5B7-46A0-AA28-8FB0A91EBCA6}" srcId="{C526066A-F583-4D12-98B0-96E538FEB129}" destId="{1954609D-12D3-4968-89ED-4FBFEAA37CEA}" srcOrd="4" destOrd="0" parTransId="{BE2A02EA-7252-4403-A1AE-85991431932F}" sibTransId="{C68B4EF8-7D76-43CE-A14F-B2D00EA37FFF}"/>
    <dgm:cxn modelId="{F56F14C4-B319-42BA-B0ED-E98AA94A784D}" srcId="{C526066A-F583-4D12-98B0-96E538FEB129}" destId="{4CEB5F54-0491-4A0D-B2F5-EFBEAFF57670}" srcOrd="2" destOrd="0" parTransId="{7A3B790E-F892-46E7-B527-045EB8FB7862}" sibTransId="{1F344875-CCFE-4A60-B7EC-393217C2C4C2}"/>
    <dgm:cxn modelId="{6B3523C9-D65D-444F-A357-908D88AA4E42}" type="presOf" srcId="{EE0B03C1-073F-414B-A461-9992531DC263}" destId="{E630DCB8-BC1F-4E89-B5C4-358EFE32249F}" srcOrd="0" destOrd="0" presId="urn:microsoft.com/office/officeart/2005/8/layout/default"/>
    <dgm:cxn modelId="{8DF1F1E0-7042-4913-B895-7AA8624FE7FA}" srcId="{C526066A-F583-4D12-98B0-96E538FEB129}" destId="{A060FB01-82FD-49F7-9A31-EA48742BE09B}" srcOrd="0" destOrd="0" parTransId="{70651ACB-098F-4EC0-8271-578F76E46C6D}" sibTransId="{1650FFA5-AFA0-4417-BE05-2FE756416F8A}"/>
    <dgm:cxn modelId="{511304E2-9755-4C39-BDB8-36186640E10C}" srcId="{C526066A-F583-4D12-98B0-96E538FEB129}" destId="{ACDECFE6-9711-46AF-9A51-AF09DE2C13BB}" srcOrd="3" destOrd="0" parTransId="{B59BFFC1-155C-4825-A1C0-280B4D0E8997}" sibTransId="{E7C9A222-D25E-4800-B9A5-9FFEF0B1A787}"/>
    <dgm:cxn modelId="{CD5A81E8-C5BE-4560-86B9-57E6F772E1A7}" type="presOf" srcId="{C526066A-F583-4D12-98B0-96E538FEB129}" destId="{A25C6D71-14C9-469D-8F64-28DC423BB674}" srcOrd="0" destOrd="0" presId="urn:microsoft.com/office/officeart/2005/8/layout/default"/>
    <dgm:cxn modelId="{EE7956E9-95F2-4FD3-A185-BFDAC54586D2}" srcId="{ACDECFE6-9711-46AF-9A51-AF09DE2C13BB}" destId="{EFE7F584-BEBC-4777-8014-07237763AF98}" srcOrd="0" destOrd="0" parTransId="{FA94B513-2676-4F1F-8C79-49F63E91CE7E}" sibTransId="{9C6B19C6-4367-41B9-9738-B60F9229B5A0}"/>
    <dgm:cxn modelId="{BE4290FE-DE60-4038-AC4B-47EC1A398DA3}" type="presOf" srcId="{1954609D-12D3-4968-89ED-4FBFEAA37CEA}" destId="{54D5C47E-A35F-45C2-818C-284A494E962C}" srcOrd="0" destOrd="0" presId="urn:microsoft.com/office/officeart/2005/8/layout/default"/>
    <dgm:cxn modelId="{87D9FD26-0358-465E-ABD2-6436A0F0D813}" type="presParOf" srcId="{A25C6D71-14C9-469D-8F64-28DC423BB674}" destId="{BF4F11AD-4445-4758-A539-189F99E4D436}" srcOrd="0" destOrd="0" presId="urn:microsoft.com/office/officeart/2005/8/layout/default"/>
    <dgm:cxn modelId="{B12902F9-86F2-41D4-90C9-8C2F1624D970}" type="presParOf" srcId="{A25C6D71-14C9-469D-8F64-28DC423BB674}" destId="{FAE92151-FF2F-4F66-BECA-FEF2F9D18217}" srcOrd="1" destOrd="0" presId="urn:microsoft.com/office/officeart/2005/8/layout/default"/>
    <dgm:cxn modelId="{9F8BFF9C-DBCE-4FDF-B089-873CF610F969}" type="presParOf" srcId="{A25C6D71-14C9-469D-8F64-28DC423BB674}" destId="{E630DCB8-BC1F-4E89-B5C4-358EFE32249F}" srcOrd="2" destOrd="0" presId="urn:microsoft.com/office/officeart/2005/8/layout/default"/>
    <dgm:cxn modelId="{418869C3-6941-4EAA-8C3A-2C8B96DCA7C8}" type="presParOf" srcId="{A25C6D71-14C9-469D-8F64-28DC423BB674}" destId="{6C50E0F3-0925-4311-AE1D-BF3E5AD41BED}" srcOrd="3" destOrd="0" presId="urn:microsoft.com/office/officeart/2005/8/layout/default"/>
    <dgm:cxn modelId="{FEDBBF48-7789-4078-87A6-9CA93C991BC4}" type="presParOf" srcId="{A25C6D71-14C9-469D-8F64-28DC423BB674}" destId="{CB5E160F-E95A-4391-8130-F653F5859504}" srcOrd="4" destOrd="0" presId="urn:microsoft.com/office/officeart/2005/8/layout/default"/>
    <dgm:cxn modelId="{B8D50B58-6C6C-43E5-ADB6-F8C7E4E77CE6}" type="presParOf" srcId="{A25C6D71-14C9-469D-8F64-28DC423BB674}" destId="{C590BEAC-3351-464E-B87E-9553489E40C6}" srcOrd="5" destOrd="0" presId="urn:microsoft.com/office/officeart/2005/8/layout/default"/>
    <dgm:cxn modelId="{BC500820-4B29-45C1-9512-049ACFBFACC8}" type="presParOf" srcId="{A25C6D71-14C9-469D-8F64-28DC423BB674}" destId="{5675FDFB-8ABD-425C-B75F-6AB6C657C451}" srcOrd="6" destOrd="0" presId="urn:microsoft.com/office/officeart/2005/8/layout/default"/>
    <dgm:cxn modelId="{0DDDBCF5-88BA-4128-BEAC-12E0237E6365}" type="presParOf" srcId="{A25C6D71-14C9-469D-8F64-28DC423BB674}" destId="{6F8ED0A5-AD8A-436C-A1F2-88EBADC5DD52}" srcOrd="7" destOrd="0" presId="urn:microsoft.com/office/officeart/2005/8/layout/default"/>
    <dgm:cxn modelId="{93A6A85F-794D-408B-BA8A-9ED78FCE7536}" type="presParOf" srcId="{A25C6D71-14C9-469D-8F64-28DC423BB674}" destId="{54D5C47E-A35F-45C2-818C-284A494E962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7E007B-C70E-40A0-A2B0-8615142B104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4CB01190-7F0D-43E6-B0A1-FAF476AB3FAD}">
      <dgm:prSet/>
      <dgm:spPr/>
      <dgm:t>
        <a:bodyPr/>
        <a:lstStyle/>
        <a:p>
          <a:r>
            <a:rPr lang="en-IN"/>
            <a:t>ESP8266WiFi.h</a:t>
          </a:r>
          <a:endParaRPr lang="en-US"/>
        </a:p>
      </dgm:t>
    </dgm:pt>
    <dgm:pt modelId="{09A5BC95-5FD4-4B2B-ADFD-C7553835B17D}" type="parTrans" cxnId="{5F67E439-3C27-448D-AC91-5FE7F4958764}">
      <dgm:prSet/>
      <dgm:spPr/>
      <dgm:t>
        <a:bodyPr/>
        <a:lstStyle/>
        <a:p>
          <a:endParaRPr lang="en-US"/>
        </a:p>
      </dgm:t>
    </dgm:pt>
    <dgm:pt modelId="{DF73FF93-528E-4AFD-BB7E-3DC5F057BC41}" type="sibTrans" cxnId="{5F67E439-3C27-448D-AC91-5FE7F4958764}">
      <dgm:prSet/>
      <dgm:spPr/>
      <dgm:t>
        <a:bodyPr/>
        <a:lstStyle/>
        <a:p>
          <a:endParaRPr lang="en-US"/>
        </a:p>
      </dgm:t>
    </dgm:pt>
    <dgm:pt modelId="{AA7C0ACF-DDF4-46D4-914A-C22E0B9024DD}">
      <dgm:prSet/>
      <dgm:spPr/>
      <dgm:t>
        <a:bodyPr/>
        <a:lstStyle/>
        <a:p>
          <a:r>
            <a:rPr lang="en-IN"/>
            <a:t>ESP8266WebServer.h</a:t>
          </a:r>
          <a:endParaRPr lang="en-US"/>
        </a:p>
      </dgm:t>
    </dgm:pt>
    <dgm:pt modelId="{437F2938-7559-4335-ACBE-CD07ED1C2B22}" type="parTrans" cxnId="{E66E70B8-4FAA-4413-846B-E39EE6FD46B1}">
      <dgm:prSet/>
      <dgm:spPr/>
      <dgm:t>
        <a:bodyPr/>
        <a:lstStyle/>
        <a:p>
          <a:endParaRPr lang="en-US"/>
        </a:p>
      </dgm:t>
    </dgm:pt>
    <dgm:pt modelId="{857BFC6D-0EC9-43B0-8906-0DA7537AB74A}" type="sibTrans" cxnId="{E66E70B8-4FAA-4413-846B-E39EE6FD46B1}">
      <dgm:prSet/>
      <dgm:spPr/>
      <dgm:t>
        <a:bodyPr/>
        <a:lstStyle/>
        <a:p>
          <a:endParaRPr lang="en-US"/>
        </a:p>
      </dgm:t>
    </dgm:pt>
    <dgm:pt modelId="{222EBD09-3B59-4CFC-A718-37D5FA980D36}" type="pres">
      <dgm:prSet presAssocID="{FD7E007B-C70E-40A0-A2B0-8615142B1048}" presName="hierChild1" presStyleCnt="0">
        <dgm:presLayoutVars>
          <dgm:chPref val="1"/>
          <dgm:dir/>
          <dgm:animOne val="branch"/>
          <dgm:animLvl val="lvl"/>
          <dgm:resizeHandles/>
        </dgm:presLayoutVars>
      </dgm:prSet>
      <dgm:spPr/>
    </dgm:pt>
    <dgm:pt modelId="{0B8B69B3-44D9-48F8-9628-5CCFB39B1896}" type="pres">
      <dgm:prSet presAssocID="{4CB01190-7F0D-43E6-B0A1-FAF476AB3FAD}" presName="hierRoot1" presStyleCnt="0"/>
      <dgm:spPr/>
    </dgm:pt>
    <dgm:pt modelId="{F04A33D0-0324-4720-9CFA-4122503CF62E}" type="pres">
      <dgm:prSet presAssocID="{4CB01190-7F0D-43E6-B0A1-FAF476AB3FAD}" presName="composite" presStyleCnt="0"/>
      <dgm:spPr/>
    </dgm:pt>
    <dgm:pt modelId="{D8BC56F7-29A8-4198-8199-B80920393FE2}" type="pres">
      <dgm:prSet presAssocID="{4CB01190-7F0D-43E6-B0A1-FAF476AB3FAD}" presName="background" presStyleLbl="node0" presStyleIdx="0" presStyleCnt="2"/>
      <dgm:spPr/>
    </dgm:pt>
    <dgm:pt modelId="{22B4D4AD-8761-4D6C-BBA3-D3B2AFB63444}" type="pres">
      <dgm:prSet presAssocID="{4CB01190-7F0D-43E6-B0A1-FAF476AB3FAD}" presName="text" presStyleLbl="fgAcc0" presStyleIdx="0" presStyleCnt="2">
        <dgm:presLayoutVars>
          <dgm:chPref val="3"/>
        </dgm:presLayoutVars>
      </dgm:prSet>
      <dgm:spPr/>
    </dgm:pt>
    <dgm:pt modelId="{4F54CC95-EBDE-4272-9926-E7B51B55667A}" type="pres">
      <dgm:prSet presAssocID="{4CB01190-7F0D-43E6-B0A1-FAF476AB3FAD}" presName="hierChild2" presStyleCnt="0"/>
      <dgm:spPr/>
    </dgm:pt>
    <dgm:pt modelId="{57FB1DDB-726C-489B-AAA4-06B091FF960F}" type="pres">
      <dgm:prSet presAssocID="{AA7C0ACF-DDF4-46D4-914A-C22E0B9024DD}" presName="hierRoot1" presStyleCnt="0"/>
      <dgm:spPr/>
    </dgm:pt>
    <dgm:pt modelId="{FA856D95-497E-4B59-8731-E5E81320D9F5}" type="pres">
      <dgm:prSet presAssocID="{AA7C0ACF-DDF4-46D4-914A-C22E0B9024DD}" presName="composite" presStyleCnt="0"/>
      <dgm:spPr/>
    </dgm:pt>
    <dgm:pt modelId="{2D2409C5-176E-41EB-A213-E9821D8F7906}" type="pres">
      <dgm:prSet presAssocID="{AA7C0ACF-DDF4-46D4-914A-C22E0B9024DD}" presName="background" presStyleLbl="node0" presStyleIdx="1" presStyleCnt="2"/>
      <dgm:spPr/>
    </dgm:pt>
    <dgm:pt modelId="{704927F7-6273-4C94-8BB1-DCC23A7281DD}" type="pres">
      <dgm:prSet presAssocID="{AA7C0ACF-DDF4-46D4-914A-C22E0B9024DD}" presName="text" presStyleLbl="fgAcc0" presStyleIdx="1" presStyleCnt="2">
        <dgm:presLayoutVars>
          <dgm:chPref val="3"/>
        </dgm:presLayoutVars>
      </dgm:prSet>
      <dgm:spPr/>
    </dgm:pt>
    <dgm:pt modelId="{0939AFDA-6A4D-41A7-9EBA-E29752A375A0}" type="pres">
      <dgm:prSet presAssocID="{AA7C0ACF-DDF4-46D4-914A-C22E0B9024DD}" presName="hierChild2" presStyleCnt="0"/>
      <dgm:spPr/>
    </dgm:pt>
  </dgm:ptLst>
  <dgm:cxnLst>
    <dgm:cxn modelId="{882D5E23-1393-4371-B1AA-0EA846439116}" type="presOf" srcId="{AA7C0ACF-DDF4-46D4-914A-C22E0B9024DD}" destId="{704927F7-6273-4C94-8BB1-DCC23A7281DD}" srcOrd="0" destOrd="0" presId="urn:microsoft.com/office/officeart/2005/8/layout/hierarchy1"/>
    <dgm:cxn modelId="{5F67E439-3C27-448D-AC91-5FE7F4958764}" srcId="{FD7E007B-C70E-40A0-A2B0-8615142B1048}" destId="{4CB01190-7F0D-43E6-B0A1-FAF476AB3FAD}" srcOrd="0" destOrd="0" parTransId="{09A5BC95-5FD4-4B2B-ADFD-C7553835B17D}" sibTransId="{DF73FF93-528E-4AFD-BB7E-3DC5F057BC41}"/>
    <dgm:cxn modelId="{104B8581-8C9D-41EB-B777-06722F9ABDD6}" type="presOf" srcId="{FD7E007B-C70E-40A0-A2B0-8615142B1048}" destId="{222EBD09-3B59-4CFC-A718-37D5FA980D36}" srcOrd="0" destOrd="0" presId="urn:microsoft.com/office/officeart/2005/8/layout/hierarchy1"/>
    <dgm:cxn modelId="{E66E70B8-4FAA-4413-846B-E39EE6FD46B1}" srcId="{FD7E007B-C70E-40A0-A2B0-8615142B1048}" destId="{AA7C0ACF-DDF4-46D4-914A-C22E0B9024DD}" srcOrd="1" destOrd="0" parTransId="{437F2938-7559-4335-ACBE-CD07ED1C2B22}" sibTransId="{857BFC6D-0EC9-43B0-8906-0DA7537AB74A}"/>
    <dgm:cxn modelId="{289B33C6-F0F0-4404-A12D-B77083148F7C}" type="presOf" srcId="{4CB01190-7F0D-43E6-B0A1-FAF476AB3FAD}" destId="{22B4D4AD-8761-4D6C-BBA3-D3B2AFB63444}" srcOrd="0" destOrd="0" presId="urn:microsoft.com/office/officeart/2005/8/layout/hierarchy1"/>
    <dgm:cxn modelId="{543EBBB0-9F61-45CF-9D7F-CCFC0CE76695}" type="presParOf" srcId="{222EBD09-3B59-4CFC-A718-37D5FA980D36}" destId="{0B8B69B3-44D9-48F8-9628-5CCFB39B1896}" srcOrd="0" destOrd="0" presId="urn:microsoft.com/office/officeart/2005/8/layout/hierarchy1"/>
    <dgm:cxn modelId="{86E651C2-EF54-45B3-8165-F0B1CBDDFF32}" type="presParOf" srcId="{0B8B69B3-44D9-48F8-9628-5CCFB39B1896}" destId="{F04A33D0-0324-4720-9CFA-4122503CF62E}" srcOrd="0" destOrd="0" presId="urn:microsoft.com/office/officeart/2005/8/layout/hierarchy1"/>
    <dgm:cxn modelId="{F57ACB3F-E221-4D67-8B46-402E56E6E375}" type="presParOf" srcId="{F04A33D0-0324-4720-9CFA-4122503CF62E}" destId="{D8BC56F7-29A8-4198-8199-B80920393FE2}" srcOrd="0" destOrd="0" presId="urn:microsoft.com/office/officeart/2005/8/layout/hierarchy1"/>
    <dgm:cxn modelId="{7C21E605-756A-467D-98CE-D095D2D4F2C7}" type="presParOf" srcId="{F04A33D0-0324-4720-9CFA-4122503CF62E}" destId="{22B4D4AD-8761-4D6C-BBA3-D3B2AFB63444}" srcOrd="1" destOrd="0" presId="urn:microsoft.com/office/officeart/2005/8/layout/hierarchy1"/>
    <dgm:cxn modelId="{42F355AF-3714-4B63-A895-C7C66730ECAE}" type="presParOf" srcId="{0B8B69B3-44D9-48F8-9628-5CCFB39B1896}" destId="{4F54CC95-EBDE-4272-9926-E7B51B55667A}" srcOrd="1" destOrd="0" presId="urn:microsoft.com/office/officeart/2005/8/layout/hierarchy1"/>
    <dgm:cxn modelId="{B39C78B8-6350-4949-BC02-4BED19FA66AD}" type="presParOf" srcId="{222EBD09-3B59-4CFC-A718-37D5FA980D36}" destId="{57FB1DDB-726C-489B-AAA4-06B091FF960F}" srcOrd="1" destOrd="0" presId="urn:microsoft.com/office/officeart/2005/8/layout/hierarchy1"/>
    <dgm:cxn modelId="{36F83B7B-5BC3-4BAB-9AF5-1404963319A7}" type="presParOf" srcId="{57FB1DDB-726C-489B-AAA4-06B091FF960F}" destId="{FA856D95-497E-4B59-8731-E5E81320D9F5}" srcOrd="0" destOrd="0" presId="urn:microsoft.com/office/officeart/2005/8/layout/hierarchy1"/>
    <dgm:cxn modelId="{113F0990-53E9-4240-B671-E7A71A6857D5}" type="presParOf" srcId="{FA856D95-497E-4B59-8731-E5E81320D9F5}" destId="{2D2409C5-176E-41EB-A213-E9821D8F7906}" srcOrd="0" destOrd="0" presId="urn:microsoft.com/office/officeart/2005/8/layout/hierarchy1"/>
    <dgm:cxn modelId="{E81A4A1B-AAB9-458A-958A-3070275BE8BE}" type="presParOf" srcId="{FA856D95-497E-4B59-8731-E5E81320D9F5}" destId="{704927F7-6273-4C94-8BB1-DCC23A7281DD}" srcOrd="1" destOrd="0" presId="urn:microsoft.com/office/officeart/2005/8/layout/hierarchy1"/>
    <dgm:cxn modelId="{C6E77BEF-9A6A-484A-825C-27304B4FFFEC}" type="presParOf" srcId="{57FB1DDB-726C-489B-AAA4-06B091FF960F}" destId="{0939AFDA-6A4D-41A7-9EBA-E29752A375A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76F802-AA9F-4F4C-B2A9-7C76DDE35B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448C03-B169-40DA-8E3B-9F44DB355116}">
      <dgm:prSet/>
      <dgm:spPr/>
      <dgm:t>
        <a:bodyPr/>
        <a:lstStyle/>
        <a:p>
          <a:pPr>
            <a:lnSpc>
              <a:spcPct val="100000"/>
            </a:lnSpc>
          </a:pPr>
          <a:r>
            <a:rPr lang="en-IN"/>
            <a:t>WiFi.mode()</a:t>
          </a:r>
          <a:endParaRPr lang="en-US"/>
        </a:p>
      </dgm:t>
    </dgm:pt>
    <dgm:pt modelId="{9922A8A5-EDAE-4A53-8F68-78E80455A5D7}" type="parTrans" cxnId="{6EC3D664-0759-4B27-8BC4-B18F8A8882D2}">
      <dgm:prSet/>
      <dgm:spPr/>
      <dgm:t>
        <a:bodyPr/>
        <a:lstStyle/>
        <a:p>
          <a:endParaRPr lang="en-US"/>
        </a:p>
      </dgm:t>
    </dgm:pt>
    <dgm:pt modelId="{004D318A-EF84-4652-A864-9ED641339DEA}" type="sibTrans" cxnId="{6EC3D664-0759-4B27-8BC4-B18F8A8882D2}">
      <dgm:prSet/>
      <dgm:spPr/>
      <dgm:t>
        <a:bodyPr/>
        <a:lstStyle/>
        <a:p>
          <a:endParaRPr lang="en-US"/>
        </a:p>
      </dgm:t>
    </dgm:pt>
    <dgm:pt modelId="{397EC2E4-22BE-4F37-8DB2-34A512EB74FD}">
      <dgm:prSet/>
      <dgm:spPr/>
      <dgm:t>
        <a:bodyPr/>
        <a:lstStyle/>
        <a:p>
          <a:pPr>
            <a:lnSpc>
              <a:spcPct val="100000"/>
            </a:lnSpc>
          </a:pPr>
          <a:r>
            <a:rPr lang="en-IN" dirty="0"/>
            <a:t>Sets up </a:t>
          </a:r>
          <a:r>
            <a:rPr lang="en-IN" dirty="0" err="1"/>
            <a:t>NodeMCU</a:t>
          </a:r>
          <a:r>
            <a:rPr lang="en-IN" dirty="0"/>
            <a:t> in either Access point or Station modes based on the argument passed.</a:t>
          </a:r>
          <a:endParaRPr lang="en-US" dirty="0"/>
        </a:p>
      </dgm:t>
    </dgm:pt>
    <dgm:pt modelId="{9D122278-B258-4DA7-9151-725728331023}" type="parTrans" cxnId="{91E5759F-42F5-4BE0-8A81-9C87DCD9956D}">
      <dgm:prSet/>
      <dgm:spPr/>
      <dgm:t>
        <a:bodyPr/>
        <a:lstStyle/>
        <a:p>
          <a:endParaRPr lang="en-US"/>
        </a:p>
      </dgm:t>
    </dgm:pt>
    <dgm:pt modelId="{DE855BC5-1AB6-4043-BA44-990F88A08340}" type="sibTrans" cxnId="{91E5759F-42F5-4BE0-8A81-9C87DCD9956D}">
      <dgm:prSet/>
      <dgm:spPr/>
      <dgm:t>
        <a:bodyPr/>
        <a:lstStyle/>
        <a:p>
          <a:endParaRPr lang="en-US"/>
        </a:p>
      </dgm:t>
    </dgm:pt>
    <dgm:pt modelId="{61F20ED7-3FA0-4C47-8558-90A24635E7BC}">
      <dgm:prSet/>
      <dgm:spPr/>
      <dgm:t>
        <a:bodyPr/>
        <a:lstStyle/>
        <a:p>
          <a:pPr>
            <a:lnSpc>
              <a:spcPct val="100000"/>
            </a:lnSpc>
          </a:pPr>
          <a:r>
            <a:rPr lang="en-IN" dirty="0"/>
            <a:t>Arguments: WIFI_STA,WIFI_AP</a:t>
          </a:r>
          <a:endParaRPr lang="en-US" dirty="0"/>
        </a:p>
      </dgm:t>
    </dgm:pt>
    <dgm:pt modelId="{EDA54D9A-7C56-4040-9D97-3DBD740FD38F}" type="parTrans" cxnId="{D2E837F9-6D75-4554-AE86-075215051EEE}">
      <dgm:prSet/>
      <dgm:spPr/>
      <dgm:t>
        <a:bodyPr/>
        <a:lstStyle/>
        <a:p>
          <a:endParaRPr lang="en-US"/>
        </a:p>
      </dgm:t>
    </dgm:pt>
    <dgm:pt modelId="{5FC80FF4-F67E-44C8-8DAF-CA8D5B784CC6}" type="sibTrans" cxnId="{D2E837F9-6D75-4554-AE86-075215051EEE}">
      <dgm:prSet/>
      <dgm:spPr/>
      <dgm:t>
        <a:bodyPr/>
        <a:lstStyle/>
        <a:p>
          <a:endParaRPr lang="en-US"/>
        </a:p>
      </dgm:t>
    </dgm:pt>
    <dgm:pt modelId="{97E4EDB5-BE11-48CC-A980-9E0541C87EB5}">
      <dgm:prSet/>
      <dgm:spPr/>
      <dgm:t>
        <a:bodyPr/>
        <a:lstStyle/>
        <a:p>
          <a:pPr>
            <a:lnSpc>
              <a:spcPct val="100000"/>
            </a:lnSpc>
          </a:pPr>
          <a:r>
            <a:rPr lang="en-IN"/>
            <a:t>WiFi.begin(ssid,password)</a:t>
          </a:r>
          <a:endParaRPr lang="en-US"/>
        </a:p>
      </dgm:t>
    </dgm:pt>
    <dgm:pt modelId="{0A3AC6EE-B9AB-414E-ADC4-A6BD4EE33C4A}" type="parTrans" cxnId="{627E56AD-5D62-4BE6-ABF1-8918950F0438}">
      <dgm:prSet/>
      <dgm:spPr/>
      <dgm:t>
        <a:bodyPr/>
        <a:lstStyle/>
        <a:p>
          <a:endParaRPr lang="en-US"/>
        </a:p>
      </dgm:t>
    </dgm:pt>
    <dgm:pt modelId="{C951E2E9-C235-4186-9A00-F6B555C6061A}" type="sibTrans" cxnId="{627E56AD-5D62-4BE6-ABF1-8918950F0438}">
      <dgm:prSet/>
      <dgm:spPr/>
      <dgm:t>
        <a:bodyPr/>
        <a:lstStyle/>
        <a:p>
          <a:endParaRPr lang="en-US"/>
        </a:p>
      </dgm:t>
    </dgm:pt>
    <dgm:pt modelId="{EAB32AEE-8BC9-40B6-9281-EA86CDED82BC}">
      <dgm:prSet/>
      <dgm:spPr/>
      <dgm:t>
        <a:bodyPr/>
        <a:lstStyle/>
        <a:p>
          <a:pPr>
            <a:lnSpc>
              <a:spcPct val="100000"/>
            </a:lnSpc>
          </a:pPr>
          <a:r>
            <a:rPr lang="en-IN" dirty="0"/>
            <a:t>Connects to a network with given SSID and Password.</a:t>
          </a:r>
        </a:p>
      </dgm:t>
    </dgm:pt>
    <dgm:pt modelId="{D5017A96-D6A5-4E5D-8A59-CAFABED1DDB7}" type="parTrans" cxnId="{E3F1E8B3-C42B-43A9-8623-E7330025AB4B}">
      <dgm:prSet/>
      <dgm:spPr/>
      <dgm:t>
        <a:bodyPr/>
        <a:lstStyle/>
        <a:p>
          <a:endParaRPr lang="en-US"/>
        </a:p>
      </dgm:t>
    </dgm:pt>
    <dgm:pt modelId="{BCA8925D-611E-4610-BB90-278777480874}" type="sibTrans" cxnId="{E3F1E8B3-C42B-43A9-8623-E7330025AB4B}">
      <dgm:prSet/>
      <dgm:spPr/>
      <dgm:t>
        <a:bodyPr/>
        <a:lstStyle/>
        <a:p>
          <a:endParaRPr lang="en-US"/>
        </a:p>
      </dgm:t>
    </dgm:pt>
    <dgm:pt modelId="{BE5AAF5B-2137-4E5C-8351-7F69374CF96F}">
      <dgm:prSet/>
      <dgm:spPr/>
      <dgm:t>
        <a:bodyPr/>
        <a:lstStyle/>
        <a:p>
          <a:pPr>
            <a:lnSpc>
              <a:spcPct val="100000"/>
            </a:lnSpc>
          </a:pPr>
          <a:r>
            <a:rPr lang="en-IN" dirty="0" err="1"/>
            <a:t>Eg</a:t>
          </a:r>
          <a:r>
            <a:rPr lang="en-IN" dirty="0"/>
            <a:t>: </a:t>
          </a:r>
          <a:r>
            <a:rPr lang="en-IN" dirty="0" err="1"/>
            <a:t>WiFi.begin</a:t>
          </a:r>
          <a:r>
            <a:rPr lang="en-IN" dirty="0"/>
            <a:t>(“</a:t>
          </a:r>
          <a:r>
            <a:rPr lang="en-IN" dirty="0" err="1"/>
            <a:t>Darbar”,”Rajini</a:t>
          </a:r>
          <a:r>
            <a:rPr lang="en-IN" dirty="0"/>
            <a:t>”);</a:t>
          </a:r>
          <a:endParaRPr lang="en-US" dirty="0"/>
        </a:p>
      </dgm:t>
    </dgm:pt>
    <dgm:pt modelId="{C2C09AB8-277A-4F31-8679-A4FEFE7092CC}" type="parTrans" cxnId="{1D41E006-C20D-4FAC-BB23-572D97765699}">
      <dgm:prSet/>
      <dgm:spPr/>
      <dgm:t>
        <a:bodyPr/>
        <a:lstStyle/>
        <a:p>
          <a:endParaRPr lang="en-US"/>
        </a:p>
      </dgm:t>
    </dgm:pt>
    <dgm:pt modelId="{BABABB20-23D5-4F1B-9533-F99FF9422950}" type="sibTrans" cxnId="{1D41E006-C20D-4FAC-BB23-572D97765699}">
      <dgm:prSet/>
      <dgm:spPr/>
      <dgm:t>
        <a:bodyPr/>
        <a:lstStyle/>
        <a:p>
          <a:endParaRPr lang="en-US"/>
        </a:p>
      </dgm:t>
    </dgm:pt>
    <dgm:pt modelId="{584AEBB1-8038-4039-920A-F598975B30B1}">
      <dgm:prSet/>
      <dgm:spPr/>
      <dgm:t>
        <a:bodyPr/>
        <a:lstStyle/>
        <a:p>
          <a:pPr>
            <a:lnSpc>
              <a:spcPct val="100000"/>
            </a:lnSpc>
          </a:pPr>
          <a:r>
            <a:rPr lang="en-IN"/>
            <a:t>WiFi.status()</a:t>
          </a:r>
          <a:endParaRPr lang="en-US"/>
        </a:p>
      </dgm:t>
    </dgm:pt>
    <dgm:pt modelId="{1CA395EE-901A-457C-88CE-480A2ED7D00D}" type="parTrans" cxnId="{CF39E730-00F1-4BE9-A476-1DC6AAE61F29}">
      <dgm:prSet/>
      <dgm:spPr/>
      <dgm:t>
        <a:bodyPr/>
        <a:lstStyle/>
        <a:p>
          <a:endParaRPr lang="en-US"/>
        </a:p>
      </dgm:t>
    </dgm:pt>
    <dgm:pt modelId="{06977061-801A-4EEB-923F-26B74E98B825}" type="sibTrans" cxnId="{CF39E730-00F1-4BE9-A476-1DC6AAE61F29}">
      <dgm:prSet/>
      <dgm:spPr/>
      <dgm:t>
        <a:bodyPr/>
        <a:lstStyle/>
        <a:p>
          <a:endParaRPr lang="en-US"/>
        </a:p>
      </dgm:t>
    </dgm:pt>
    <dgm:pt modelId="{316876C0-C00A-4BAC-BFD4-53A6B5303BDC}">
      <dgm:prSet/>
      <dgm:spPr/>
      <dgm:t>
        <a:bodyPr/>
        <a:lstStyle/>
        <a:p>
          <a:pPr>
            <a:lnSpc>
              <a:spcPct val="100000"/>
            </a:lnSpc>
          </a:pPr>
          <a:r>
            <a:rPr lang="en-IN"/>
            <a:t>Returns status of connection.</a:t>
          </a:r>
          <a:endParaRPr lang="en-US"/>
        </a:p>
      </dgm:t>
    </dgm:pt>
    <dgm:pt modelId="{726FB86C-3356-4E9F-91A4-DF28DA23B005}" type="parTrans" cxnId="{7C00A771-8DDA-4526-AA46-9C649262046E}">
      <dgm:prSet/>
      <dgm:spPr/>
      <dgm:t>
        <a:bodyPr/>
        <a:lstStyle/>
        <a:p>
          <a:endParaRPr lang="en-US"/>
        </a:p>
      </dgm:t>
    </dgm:pt>
    <dgm:pt modelId="{8366338F-54FD-444C-BA2C-781B5407A0D9}" type="sibTrans" cxnId="{7C00A771-8DDA-4526-AA46-9C649262046E}">
      <dgm:prSet/>
      <dgm:spPr/>
      <dgm:t>
        <a:bodyPr/>
        <a:lstStyle/>
        <a:p>
          <a:endParaRPr lang="en-US"/>
        </a:p>
      </dgm:t>
    </dgm:pt>
    <dgm:pt modelId="{C895D27D-1CC5-4E63-95D9-C541F9B42043}">
      <dgm:prSet/>
      <dgm:spPr/>
      <dgm:t>
        <a:bodyPr/>
        <a:lstStyle/>
        <a:p>
          <a:pPr>
            <a:lnSpc>
              <a:spcPct val="100000"/>
            </a:lnSpc>
          </a:pPr>
          <a:r>
            <a:rPr lang="en-IN"/>
            <a:t>If connected returns a flag WL_CONNECTED.</a:t>
          </a:r>
          <a:endParaRPr lang="en-US"/>
        </a:p>
      </dgm:t>
    </dgm:pt>
    <dgm:pt modelId="{6130EAA7-AACC-4874-B078-C3B6BAD6D73E}" type="parTrans" cxnId="{4374084E-F5B5-44CA-8355-F68F073B9451}">
      <dgm:prSet/>
      <dgm:spPr/>
      <dgm:t>
        <a:bodyPr/>
        <a:lstStyle/>
        <a:p>
          <a:endParaRPr lang="en-US"/>
        </a:p>
      </dgm:t>
    </dgm:pt>
    <dgm:pt modelId="{395B0AE6-5393-4C2C-B1E6-BB88D3C8E627}" type="sibTrans" cxnId="{4374084E-F5B5-44CA-8355-F68F073B9451}">
      <dgm:prSet/>
      <dgm:spPr/>
      <dgm:t>
        <a:bodyPr/>
        <a:lstStyle/>
        <a:p>
          <a:endParaRPr lang="en-US"/>
        </a:p>
      </dgm:t>
    </dgm:pt>
    <dgm:pt modelId="{0F629314-5299-435B-A848-D1B2660F5140}" type="pres">
      <dgm:prSet presAssocID="{FA76F802-AA9F-4F4C-B2A9-7C76DDE35B4D}" presName="root" presStyleCnt="0">
        <dgm:presLayoutVars>
          <dgm:dir/>
          <dgm:resizeHandles val="exact"/>
        </dgm:presLayoutVars>
      </dgm:prSet>
      <dgm:spPr/>
    </dgm:pt>
    <dgm:pt modelId="{243F75AD-0448-49EB-9C7B-2A7ACA70E7B2}" type="pres">
      <dgm:prSet presAssocID="{22448C03-B169-40DA-8E3B-9F44DB355116}" presName="compNode" presStyleCnt="0"/>
      <dgm:spPr/>
    </dgm:pt>
    <dgm:pt modelId="{5F021EB6-B8B7-49EE-8A62-0B0EED1D8AFE}" type="pres">
      <dgm:prSet presAssocID="{22448C03-B169-40DA-8E3B-9F44DB355116}" presName="bgRect" presStyleLbl="bgShp" presStyleIdx="0" presStyleCnt="3"/>
      <dgm:spPr/>
    </dgm:pt>
    <dgm:pt modelId="{B89C1308-6D12-448A-A3AA-5366FF3917EB}" type="pres">
      <dgm:prSet presAssocID="{22448C03-B169-40DA-8E3B-9F44DB3551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98D11709-15C5-44E2-A130-70A3CBFC3B21}" type="pres">
      <dgm:prSet presAssocID="{22448C03-B169-40DA-8E3B-9F44DB355116}" presName="spaceRect" presStyleCnt="0"/>
      <dgm:spPr/>
    </dgm:pt>
    <dgm:pt modelId="{08B58F43-BE08-489B-A755-9B78E3E8E77D}" type="pres">
      <dgm:prSet presAssocID="{22448C03-B169-40DA-8E3B-9F44DB355116}" presName="parTx" presStyleLbl="revTx" presStyleIdx="0" presStyleCnt="6">
        <dgm:presLayoutVars>
          <dgm:chMax val="0"/>
          <dgm:chPref val="0"/>
        </dgm:presLayoutVars>
      </dgm:prSet>
      <dgm:spPr/>
    </dgm:pt>
    <dgm:pt modelId="{55812453-F459-4495-935E-23132F074ABF}" type="pres">
      <dgm:prSet presAssocID="{22448C03-B169-40DA-8E3B-9F44DB355116}" presName="desTx" presStyleLbl="revTx" presStyleIdx="1" presStyleCnt="6" custScaleX="185005" custLinFactNeighborX="-46034">
        <dgm:presLayoutVars/>
      </dgm:prSet>
      <dgm:spPr/>
    </dgm:pt>
    <dgm:pt modelId="{214C5C84-5DF8-4DCD-8CEC-D472439D0458}" type="pres">
      <dgm:prSet presAssocID="{004D318A-EF84-4652-A864-9ED641339DEA}" presName="sibTrans" presStyleCnt="0"/>
      <dgm:spPr/>
    </dgm:pt>
    <dgm:pt modelId="{01C8D715-F575-476A-9D88-69EE415AFE2F}" type="pres">
      <dgm:prSet presAssocID="{97E4EDB5-BE11-48CC-A980-9E0541C87EB5}" presName="compNode" presStyleCnt="0"/>
      <dgm:spPr/>
    </dgm:pt>
    <dgm:pt modelId="{E581A7E8-C9CE-49F4-8373-D2E9F7C91640}" type="pres">
      <dgm:prSet presAssocID="{97E4EDB5-BE11-48CC-A980-9E0541C87EB5}" presName="bgRect" presStyleLbl="bgShp" presStyleIdx="1" presStyleCnt="3"/>
      <dgm:spPr/>
    </dgm:pt>
    <dgm:pt modelId="{0014F527-54C7-4DBC-8726-E9DFE28C320E}" type="pres">
      <dgm:prSet presAssocID="{97E4EDB5-BE11-48CC-A980-9E0541C87E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825FC1D-D90F-4759-881D-1AF67EB280F2}" type="pres">
      <dgm:prSet presAssocID="{97E4EDB5-BE11-48CC-A980-9E0541C87EB5}" presName="spaceRect" presStyleCnt="0"/>
      <dgm:spPr/>
    </dgm:pt>
    <dgm:pt modelId="{19CC8C9A-C345-44D1-AB8C-CECED68631D3}" type="pres">
      <dgm:prSet presAssocID="{97E4EDB5-BE11-48CC-A980-9E0541C87EB5}" presName="parTx" presStyleLbl="revTx" presStyleIdx="2" presStyleCnt="6">
        <dgm:presLayoutVars>
          <dgm:chMax val="0"/>
          <dgm:chPref val="0"/>
        </dgm:presLayoutVars>
      </dgm:prSet>
      <dgm:spPr/>
    </dgm:pt>
    <dgm:pt modelId="{8D38F2FF-8A85-4EBD-88F9-0A6F74911A47}" type="pres">
      <dgm:prSet presAssocID="{97E4EDB5-BE11-48CC-A980-9E0541C87EB5}" presName="desTx" presStyleLbl="revTx" presStyleIdx="3" presStyleCnt="6" custScaleX="113504">
        <dgm:presLayoutVars/>
      </dgm:prSet>
      <dgm:spPr/>
    </dgm:pt>
    <dgm:pt modelId="{DD9AC9D9-B3C3-4C85-BF43-C74A95CC8A9C}" type="pres">
      <dgm:prSet presAssocID="{C951E2E9-C235-4186-9A00-F6B555C6061A}" presName="sibTrans" presStyleCnt="0"/>
      <dgm:spPr/>
    </dgm:pt>
    <dgm:pt modelId="{416FBB6B-A8D4-4E76-A30E-39693622D1CB}" type="pres">
      <dgm:prSet presAssocID="{584AEBB1-8038-4039-920A-F598975B30B1}" presName="compNode" presStyleCnt="0"/>
      <dgm:spPr/>
    </dgm:pt>
    <dgm:pt modelId="{5C448E66-DA31-41F0-85F5-358ACCC98E7F}" type="pres">
      <dgm:prSet presAssocID="{584AEBB1-8038-4039-920A-F598975B30B1}" presName="bgRect" presStyleLbl="bgShp" presStyleIdx="2" presStyleCnt="3"/>
      <dgm:spPr/>
    </dgm:pt>
    <dgm:pt modelId="{33B69BF8-9EF7-4DAB-9BED-E8E111FBAB2F}" type="pres">
      <dgm:prSet presAssocID="{584AEBB1-8038-4039-920A-F598975B30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61E47CF-26A3-422F-AA78-66F017A44078}" type="pres">
      <dgm:prSet presAssocID="{584AEBB1-8038-4039-920A-F598975B30B1}" presName="spaceRect" presStyleCnt="0"/>
      <dgm:spPr/>
    </dgm:pt>
    <dgm:pt modelId="{A79500D9-34A7-4F2F-B6A3-DE1DD4236ECE}" type="pres">
      <dgm:prSet presAssocID="{584AEBB1-8038-4039-920A-F598975B30B1}" presName="parTx" presStyleLbl="revTx" presStyleIdx="4" presStyleCnt="6">
        <dgm:presLayoutVars>
          <dgm:chMax val="0"/>
          <dgm:chPref val="0"/>
        </dgm:presLayoutVars>
      </dgm:prSet>
      <dgm:spPr/>
    </dgm:pt>
    <dgm:pt modelId="{066A264E-7E37-4DCB-8F19-77A40C91159F}" type="pres">
      <dgm:prSet presAssocID="{584AEBB1-8038-4039-920A-F598975B30B1}" presName="desTx" presStyleLbl="revTx" presStyleIdx="5" presStyleCnt="6">
        <dgm:presLayoutVars/>
      </dgm:prSet>
      <dgm:spPr/>
    </dgm:pt>
  </dgm:ptLst>
  <dgm:cxnLst>
    <dgm:cxn modelId="{1D41E006-C20D-4FAC-BB23-572D97765699}" srcId="{97E4EDB5-BE11-48CC-A980-9E0541C87EB5}" destId="{BE5AAF5B-2137-4E5C-8351-7F69374CF96F}" srcOrd="1" destOrd="0" parTransId="{C2C09AB8-277A-4F31-8679-A4FEFE7092CC}" sibTransId="{BABABB20-23D5-4F1B-9533-F99FF9422950}"/>
    <dgm:cxn modelId="{5B11FB08-0FA4-4E0E-AAC6-D9C8EF38B80F}" type="presOf" srcId="{C895D27D-1CC5-4E63-95D9-C541F9B42043}" destId="{066A264E-7E37-4DCB-8F19-77A40C91159F}" srcOrd="0" destOrd="1" presId="urn:microsoft.com/office/officeart/2018/2/layout/IconVerticalSolidList"/>
    <dgm:cxn modelId="{FD19920C-2B1F-4DC4-BD97-D4746B52DBBC}" type="presOf" srcId="{BE5AAF5B-2137-4E5C-8351-7F69374CF96F}" destId="{8D38F2FF-8A85-4EBD-88F9-0A6F74911A47}" srcOrd="0" destOrd="1" presId="urn:microsoft.com/office/officeart/2018/2/layout/IconVerticalSolidList"/>
    <dgm:cxn modelId="{7B82B419-3258-47F3-9201-0494359F767D}" type="presOf" srcId="{97E4EDB5-BE11-48CC-A980-9E0541C87EB5}" destId="{19CC8C9A-C345-44D1-AB8C-CECED68631D3}" srcOrd="0" destOrd="0" presId="urn:microsoft.com/office/officeart/2018/2/layout/IconVerticalSolidList"/>
    <dgm:cxn modelId="{DBD60523-B9CF-43CD-BFF1-35AF8178A806}" type="presOf" srcId="{FA76F802-AA9F-4F4C-B2A9-7C76DDE35B4D}" destId="{0F629314-5299-435B-A848-D1B2660F5140}" srcOrd="0" destOrd="0" presId="urn:microsoft.com/office/officeart/2018/2/layout/IconVerticalSolidList"/>
    <dgm:cxn modelId="{CF39E730-00F1-4BE9-A476-1DC6AAE61F29}" srcId="{FA76F802-AA9F-4F4C-B2A9-7C76DDE35B4D}" destId="{584AEBB1-8038-4039-920A-F598975B30B1}" srcOrd="2" destOrd="0" parTransId="{1CA395EE-901A-457C-88CE-480A2ED7D00D}" sibTransId="{06977061-801A-4EEB-923F-26B74E98B825}"/>
    <dgm:cxn modelId="{84442C40-B26A-42A0-B4F4-AE84B643A4DC}" type="presOf" srcId="{584AEBB1-8038-4039-920A-F598975B30B1}" destId="{A79500D9-34A7-4F2F-B6A3-DE1DD4236ECE}" srcOrd="0" destOrd="0" presId="urn:microsoft.com/office/officeart/2018/2/layout/IconVerticalSolidList"/>
    <dgm:cxn modelId="{6EC3D664-0759-4B27-8BC4-B18F8A8882D2}" srcId="{FA76F802-AA9F-4F4C-B2A9-7C76DDE35B4D}" destId="{22448C03-B169-40DA-8E3B-9F44DB355116}" srcOrd="0" destOrd="0" parTransId="{9922A8A5-EDAE-4A53-8F68-78E80455A5D7}" sibTransId="{004D318A-EF84-4652-A864-9ED641339DEA}"/>
    <dgm:cxn modelId="{4374084E-F5B5-44CA-8355-F68F073B9451}" srcId="{584AEBB1-8038-4039-920A-F598975B30B1}" destId="{C895D27D-1CC5-4E63-95D9-C541F9B42043}" srcOrd="1" destOrd="0" parTransId="{6130EAA7-AACC-4874-B078-C3B6BAD6D73E}" sibTransId="{395B0AE6-5393-4C2C-B1E6-BB88D3C8E627}"/>
    <dgm:cxn modelId="{7C00A771-8DDA-4526-AA46-9C649262046E}" srcId="{584AEBB1-8038-4039-920A-F598975B30B1}" destId="{316876C0-C00A-4BAC-BFD4-53A6B5303BDC}" srcOrd="0" destOrd="0" parTransId="{726FB86C-3356-4E9F-91A4-DF28DA23B005}" sibTransId="{8366338F-54FD-444C-BA2C-781B5407A0D9}"/>
    <dgm:cxn modelId="{BB23E156-958C-4CB0-BB14-4B876669DDAB}" type="presOf" srcId="{EAB32AEE-8BC9-40B6-9281-EA86CDED82BC}" destId="{8D38F2FF-8A85-4EBD-88F9-0A6F74911A47}" srcOrd="0" destOrd="0" presId="urn:microsoft.com/office/officeart/2018/2/layout/IconVerticalSolidList"/>
    <dgm:cxn modelId="{F7184177-0B9E-420A-97E6-17CFDEC3DDB6}" type="presOf" srcId="{22448C03-B169-40DA-8E3B-9F44DB355116}" destId="{08B58F43-BE08-489B-A755-9B78E3E8E77D}" srcOrd="0" destOrd="0" presId="urn:microsoft.com/office/officeart/2018/2/layout/IconVerticalSolidList"/>
    <dgm:cxn modelId="{396C1D91-8DBE-4731-87B0-067818492745}" type="presOf" srcId="{316876C0-C00A-4BAC-BFD4-53A6B5303BDC}" destId="{066A264E-7E37-4DCB-8F19-77A40C91159F}" srcOrd="0" destOrd="0" presId="urn:microsoft.com/office/officeart/2018/2/layout/IconVerticalSolidList"/>
    <dgm:cxn modelId="{91E5759F-42F5-4BE0-8A81-9C87DCD9956D}" srcId="{22448C03-B169-40DA-8E3B-9F44DB355116}" destId="{397EC2E4-22BE-4F37-8DB2-34A512EB74FD}" srcOrd="0" destOrd="0" parTransId="{9D122278-B258-4DA7-9151-725728331023}" sibTransId="{DE855BC5-1AB6-4043-BA44-990F88A08340}"/>
    <dgm:cxn modelId="{E8B4CFA9-BE14-4B96-B685-AF3584BBBDB9}" type="presOf" srcId="{397EC2E4-22BE-4F37-8DB2-34A512EB74FD}" destId="{55812453-F459-4495-935E-23132F074ABF}" srcOrd="0" destOrd="0" presId="urn:microsoft.com/office/officeart/2018/2/layout/IconVerticalSolidList"/>
    <dgm:cxn modelId="{627E56AD-5D62-4BE6-ABF1-8918950F0438}" srcId="{FA76F802-AA9F-4F4C-B2A9-7C76DDE35B4D}" destId="{97E4EDB5-BE11-48CC-A980-9E0541C87EB5}" srcOrd="1" destOrd="0" parTransId="{0A3AC6EE-B9AB-414E-ADC4-A6BD4EE33C4A}" sibTransId="{C951E2E9-C235-4186-9A00-F6B555C6061A}"/>
    <dgm:cxn modelId="{E3F1E8B3-C42B-43A9-8623-E7330025AB4B}" srcId="{97E4EDB5-BE11-48CC-A980-9E0541C87EB5}" destId="{EAB32AEE-8BC9-40B6-9281-EA86CDED82BC}" srcOrd="0" destOrd="0" parTransId="{D5017A96-D6A5-4E5D-8A59-CAFABED1DDB7}" sibTransId="{BCA8925D-611E-4610-BB90-278777480874}"/>
    <dgm:cxn modelId="{AB2D58E4-A6E3-4D08-A102-7F9B71221626}" type="presOf" srcId="{61F20ED7-3FA0-4C47-8558-90A24635E7BC}" destId="{55812453-F459-4495-935E-23132F074ABF}" srcOrd="0" destOrd="1" presId="urn:microsoft.com/office/officeart/2018/2/layout/IconVerticalSolidList"/>
    <dgm:cxn modelId="{D2E837F9-6D75-4554-AE86-075215051EEE}" srcId="{22448C03-B169-40DA-8E3B-9F44DB355116}" destId="{61F20ED7-3FA0-4C47-8558-90A24635E7BC}" srcOrd="1" destOrd="0" parTransId="{EDA54D9A-7C56-4040-9D97-3DBD740FD38F}" sibTransId="{5FC80FF4-F67E-44C8-8DAF-CA8D5B784CC6}"/>
    <dgm:cxn modelId="{FAD269AB-E0BB-400B-881D-FF730D12132A}" type="presParOf" srcId="{0F629314-5299-435B-A848-D1B2660F5140}" destId="{243F75AD-0448-49EB-9C7B-2A7ACA70E7B2}" srcOrd="0" destOrd="0" presId="urn:microsoft.com/office/officeart/2018/2/layout/IconVerticalSolidList"/>
    <dgm:cxn modelId="{30EEBE0C-D2FB-41B1-B548-65B295A9E00F}" type="presParOf" srcId="{243F75AD-0448-49EB-9C7B-2A7ACA70E7B2}" destId="{5F021EB6-B8B7-49EE-8A62-0B0EED1D8AFE}" srcOrd="0" destOrd="0" presId="urn:microsoft.com/office/officeart/2018/2/layout/IconVerticalSolidList"/>
    <dgm:cxn modelId="{224D896C-43D4-4C2B-9283-94337599F4B0}" type="presParOf" srcId="{243F75AD-0448-49EB-9C7B-2A7ACA70E7B2}" destId="{B89C1308-6D12-448A-A3AA-5366FF3917EB}" srcOrd="1" destOrd="0" presId="urn:microsoft.com/office/officeart/2018/2/layout/IconVerticalSolidList"/>
    <dgm:cxn modelId="{F29310BA-4654-4D2A-BC22-31C70252CB1A}" type="presParOf" srcId="{243F75AD-0448-49EB-9C7B-2A7ACA70E7B2}" destId="{98D11709-15C5-44E2-A130-70A3CBFC3B21}" srcOrd="2" destOrd="0" presId="urn:microsoft.com/office/officeart/2018/2/layout/IconVerticalSolidList"/>
    <dgm:cxn modelId="{0A41705D-FDB1-4DAB-BAD1-25A2EF6A88F8}" type="presParOf" srcId="{243F75AD-0448-49EB-9C7B-2A7ACA70E7B2}" destId="{08B58F43-BE08-489B-A755-9B78E3E8E77D}" srcOrd="3" destOrd="0" presId="urn:microsoft.com/office/officeart/2018/2/layout/IconVerticalSolidList"/>
    <dgm:cxn modelId="{D1B572E2-9204-4D49-B97C-1635E980E572}" type="presParOf" srcId="{243F75AD-0448-49EB-9C7B-2A7ACA70E7B2}" destId="{55812453-F459-4495-935E-23132F074ABF}" srcOrd="4" destOrd="0" presId="urn:microsoft.com/office/officeart/2018/2/layout/IconVerticalSolidList"/>
    <dgm:cxn modelId="{A6A7A0C8-507B-4F79-AB3E-AB4EDEE5A77E}" type="presParOf" srcId="{0F629314-5299-435B-A848-D1B2660F5140}" destId="{214C5C84-5DF8-4DCD-8CEC-D472439D0458}" srcOrd="1" destOrd="0" presId="urn:microsoft.com/office/officeart/2018/2/layout/IconVerticalSolidList"/>
    <dgm:cxn modelId="{74447271-DCCD-4BAC-BFBD-ADDF8FC280C5}" type="presParOf" srcId="{0F629314-5299-435B-A848-D1B2660F5140}" destId="{01C8D715-F575-476A-9D88-69EE415AFE2F}" srcOrd="2" destOrd="0" presId="urn:microsoft.com/office/officeart/2018/2/layout/IconVerticalSolidList"/>
    <dgm:cxn modelId="{908BFD9D-2CF4-4CF7-8715-9F027A341EDB}" type="presParOf" srcId="{01C8D715-F575-476A-9D88-69EE415AFE2F}" destId="{E581A7E8-C9CE-49F4-8373-D2E9F7C91640}" srcOrd="0" destOrd="0" presId="urn:microsoft.com/office/officeart/2018/2/layout/IconVerticalSolidList"/>
    <dgm:cxn modelId="{A1090D65-A296-4FE8-ACFE-648D255486A5}" type="presParOf" srcId="{01C8D715-F575-476A-9D88-69EE415AFE2F}" destId="{0014F527-54C7-4DBC-8726-E9DFE28C320E}" srcOrd="1" destOrd="0" presId="urn:microsoft.com/office/officeart/2018/2/layout/IconVerticalSolidList"/>
    <dgm:cxn modelId="{AB4F1BBB-ADF7-467F-B6B2-20DDDFFAC8D2}" type="presParOf" srcId="{01C8D715-F575-476A-9D88-69EE415AFE2F}" destId="{8825FC1D-D90F-4759-881D-1AF67EB280F2}" srcOrd="2" destOrd="0" presId="urn:microsoft.com/office/officeart/2018/2/layout/IconVerticalSolidList"/>
    <dgm:cxn modelId="{A45D1E1A-DEDE-494B-8E85-7653349692D1}" type="presParOf" srcId="{01C8D715-F575-476A-9D88-69EE415AFE2F}" destId="{19CC8C9A-C345-44D1-AB8C-CECED68631D3}" srcOrd="3" destOrd="0" presId="urn:microsoft.com/office/officeart/2018/2/layout/IconVerticalSolidList"/>
    <dgm:cxn modelId="{5A3D3DAE-9608-44E6-A374-5CE2F91773F7}" type="presParOf" srcId="{01C8D715-F575-476A-9D88-69EE415AFE2F}" destId="{8D38F2FF-8A85-4EBD-88F9-0A6F74911A47}" srcOrd="4" destOrd="0" presId="urn:microsoft.com/office/officeart/2018/2/layout/IconVerticalSolidList"/>
    <dgm:cxn modelId="{F16F1A8A-C89F-4F14-91B9-36F2B1CADC8A}" type="presParOf" srcId="{0F629314-5299-435B-A848-D1B2660F5140}" destId="{DD9AC9D9-B3C3-4C85-BF43-C74A95CC8A9C}" srcOrd="3" destOrd="0" presId="urn:microsoft.com/office/officeart/2018/2/layout/IconVerticalSolidList"/>
    <dgm:cxn modelId="{A22F2958-4DD0-49B6-A409-F875D2A8E6CC}" type="presParOf" srcId="{0F629314-5299-435B-A848-D1B2660F5140}" destId="{416FBB6B-A8D4-4E76-A30E-39693622D1CB}" srcOrd="4" destOrd="0" presId="urn:microsoft.com/office/officeart/2018/2/layout/IconVerticalSolidList"/>
    <dgm:cxn modelId="{C290496C-2B52-42BE-9DFD-072F7D46BF21}" type="presParOf" srcId="{416FBB6B-A8D4-4E76-A30E-39693622D1CB}" destId="{5C448E66-DA31-41F0-85F5-358ACCC98E7F}" srcOrd="0" destOrd="0" presId="urn:microsoft.com/office/officeart/2018/2/layout/IconVerticalSolidList"/>
    <dgm:cxn modelId="{629E03E6-7E4B-4344-969F-0A216519210D}" type="presParOf" srcId="{416FBB6B-A8D4-4E76-A30E-39693622D1CB}" destId="{33B69BF8-9EF7-4DAB-9BED-E8E111FBAB2F}" srcOrd="1" destOrd="0" presId="urn:microsoft.com/office/officeart/2018/2/layout/IconVerticalSolidList"/>
    <dgm:cxn modelId="{CDD3D957-6FA8-45F4-90CD-4BC46E444972}" type="presParOf" srcId="{416FBB6B-A8D4-4E76-A30E-39693622D1CB}" destId="{D61E47CF-26A3-422F-AA78-66F017A44078}" srcOrd="2" destOrd="0" presId="urn:microsoft.com/office/officeart/2018/2/layout/IconVerticalSolidList"/>
    <dgm:cxn modelId="{FB62EC8F-9414-4A35-93F9-22FB106419DC}" type="presParOf" srcId="{416FBB6B-A8D4-4E76-A30E-39693622D1CB}" destId="{A79500D9-34A7-4F2F-B6A3-DE1DD4236ECE}" srcOrd="3" destOrd="0" presId="urn:microsoft.com/office/officeart/2018/2/layout/IconVerticalSolidList"/>
    <dgm:cxn modelId="{4144B7BB-5D37-4B02-9826-66138106CC15}" type="presParOf" srcId="{416FBB6B-A8D4-4E76-A30E-39693622D1CB}" destId="{066A264E-7E37-4DCB-8F19-77A40C91159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8F823-E52C-4308-AEF1-5BDBD57B0AF8}">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211B4-3C40-4FC1-A7E0-02BC2EF776D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AAAFFF-70BF-448C-8603-EE5D1EBF128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 web server is specialised software that responds to client  (I.e. web browser) requests</a:t>
          </a:r>
        </a:p>
      </dsp:txBody>
      <dsp:txXfrm>
        <a:off x="1057183" y="1805"/>
        <a:ext cx="9458416" cy="915310"/>
      </dsp:txXfrm>
    </dsp:sp>
    <dsp:sp modelId="{5EFE6468-4B42-4252-949A-9C4B57ABC4B8}">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DCC82-DDA5-45D6-B1F1-819A6A8CD5C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F7B19-8612-43A8-8A9E-70649D491D0F}">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Every web site requires a web server to process client  requests and ‘serve up’ the pages</a:t>
          </a:r>
        </a:p>
      </dsp:txBody>
      <dsp:txXfrm>
        <a:off x="1057183" y="1145944"/>
        <a:ext cx="9458416" cy="915310"/>
      </dsp:txXfrm>
    </dsp:sp>
    <dsp:sp modelId="{CD4C81A6-25DE-4984-A78A-1F5D0836886B}">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EB47C-C9A4-4231-A05B-ED6276331AB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323E99-C33D-44ED-8285-1F8F4062937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Web servers used to service Internet, intranets and extranets</a:t>
          </a:r>
        </a:p>
      </dsp:txBody>
      <dsp:txXfrm>
        <a:off x="1057183" y="2290082"/>
        <a:ext cx="9458416" cy="915310"/>
      </dsp:txXfrm>
    </dsp:sp>
    <dsp:sp modelId="{F0323038-89FE-4D3F-BB96-4FA90BB29392}">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4C484-1B81-44F7-8EEE-3F47483D1F2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26407-BAF8-43FF-B8D5-765746B9AB4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Note that web server in this context is software. Server machine  is also referred to as the web server.</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CDEE3-FC7D-4013-8B46-E695F08B5CB0}">
      <dsp:nvSpPr>
        <dsp:cNvPr id="0" name=""/>
        <dsp:cNvSpPr/>
      </dsp:nvSpPr>
      <dsp:spPr>
        <a:xfrm>
          <a:off x="647429" y="1318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0CC9A-C043-4D29-87C0-078BBDC7D34A}">
      <dsp:nvSpPr>
        <dsp:cNvPr id="0" name=""/>
        <dsp:cNvSpPr/>
      </dsp:nvSpPr>
      <dsp:spPr>
        <a:xfrm>
          <a:off x="1034992"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32EDD-B361-461A-B3F1-3CA9197CF7DE}">
      <dsp:nvSpPr>
        <dsp:cNvPr id="0" name=""/>
        <dsp:cNvSpPr/>
      </dsp:nvSpPr>
      <dsp:spPr>
        <a:xfrm>
          <a:off x="66086"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HTTP is the de facto standard for transferring World  Wide Web documents</a:t>
          </a:r>
        </a:p>
      </dsp:txBody>
      <dsp:txXfrm>
        <a:off x="66086" y="2398182"/>
        <a:ext cx="2981250" cy="720000"/>
      </dsp:txXfrm>
    </dsp:sp>
    <dsp:sp modelId="{E5C10EDC-7F08-40A2-841F-9243381E82DC}">
      <dsp:nvSpPr>
        <dsp:cNvPr id="0" name=""/>
        <dsp:cNvSpPr/>
      </dsp:nvSpPr>
      <dsp:spPr>
        <a:xfrm>
          <a:off x="4150398" y="1318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FC748-BC5E-4C43-90D9-E001CCDEB9FE}">
      <dsp:nvSpPr>
        <dsp:cNvPr id="0" name=""/>
        <dsp:cNvSpPr/>
      </dsp:nvSpPr>
      <dsp:spPr>
        <a:xfrm>
          <a:off x="4537961"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F1EF31-E0F4-4FDA-A3A6-A533E45EC4CF}">
      <dsp:nvSpPr>
        <dsp:cNvPr id="0" name=""/>
        <dsp:cNvSpPr/>
      </dsp:nvSpPr>
      <dsp:spPr>
        <a:xfrm>
          <a:off x="3569054"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Usually to port 80</a:t>
          </a:r>
        </a:p>
      </dsp:txBody>
      <dsp:txXfrm>
        <a:off x="3569054" y="2398182"/>
        <a:ext cx="2981250" cy="720000"/>
      </dsp:txXfrm>
    </dsp:sp>
    <dsp:sp modelId="{B758D737-3A94-4DE2-B234-57D8A9C0239F}">
      <dsp:nvSpPr>
        <dsp:cNvPr id="0" name=""/>
        <dsp:cNvSpPr/>
      </dsp:nvSpPr>
      <dsp:spPr>
        <a:xfrm>
          <a:off x="7653367" y="13181"/>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EDB62-800A-4276-84FC-7CA9C3D2B242}">
      <dsp:nvSpPr>
        <dsp:cNvPr id="0" name=""/>
        <dsp:cNvSpPr/>
      </dsp:nvSpPr>
      <dsp:spPr>
        <a:xfrm>
          <a:off x="8040930" y="40074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CA39B2-B0A9-45DC-B855-E2403927365A}">
      <dsp:nvSpPr>
        <dsp:cNvPr id="0" name=""/>
        <dsp:cNvSpPr/>
      </dsp:nvSpPr>
      <dsp:spPr>
        <a:xfrm>
          <a:off x="7072023"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HTTP messages (requests and responses) between  client and server are human readable</a:t>
          </a:r>
        </a:p>
      </dsp:txBody>
      <dsp:txXfrm>
        <a:off x="7072023" y="2398182"/>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F11AD-4445-4758-A539-189F99E4D436}">
      <dsp:nvSpPr>
        <dsp:cNvPr id="0" name=""/>
        <dsp:cNvSpPr/>
      </dsp:nvSpPr>
      <dsp:spPr>
        <a:xfrm>
          <a:off x="1209579" y="1578"/>
          <a:ext cx="2406312" cy="14437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IP Address is Internet Protocol which is        used  to identified the HOST, NETWORK</a:t>
          </a:r>
        </a:p>
      </dsp:txBody>
      <dsp:txXfrm>
        <a:off x="1209579" y="1578"/>
        <a:ext cx="2406312" cy="1443787"/>
      </dsp:txXfrm>
    </dsp:sp>
    <dsp:sp modelId="{E630DCB8-BC1F-4E89-B5C4-358EFE32249F}">
      <dsp:nvSpPr>
        <dsp:cNvPr id="0" name=""/>
        <dsp:cNvSpPr/>
      </dsp:nvSpPr>
      <dsp:spPr>
        <a:xfrm>
          <a:off x="3856523" y="1578"/>
          <a:ext cx="2406312" cy="1443787"/>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IP Address is </a:t>
          </a:r>
          <a:r>
            <a:rPr lang="en-US" sz="2000" b="1" kern="1200"/>
            <a:t>32 Bit </a:t>
          </a:r>
          <a:r>
            <a:rPr lang="en-US" sz="2000" kern="1200"/>
            <a:t>Logical Address</a:t>
          </a:r>
        </a:p>
      </dsp:txBody>
      <dsp:txXfrm>
        <a:off x="3856523" y="1578"/>
        <a:ext cx="2406312" cy="1443787"/>
      </dsp:txXfrm>
    </dsp:sp>
    <dsp:sp modelId="{CB5E160F-E95A-4391-8130-F653F5859504}">
      <dsp:nvSpPr>
        <dsp:cNvPr id="0" name=""/>
        <dsp:cNvSpPr/>
      </dsp:nvSpPr>
      <dsp:spPr>
        <a:xfrm>
          <a:off x="6503467" y="1578"/>
          <a:ext cx="2406312" cy="1443787"/>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IP Address is divided in four octet which is  separated by DOT (.)</a:t>
          </a:r>
        </a:p>
      </dsp:txBody>
      <dsp:txXfrm>
        <a:off x="6503467" y="1578"/>
        <a:ext cx="2406312" cy="1443787"/>
      </dsp:txXfrm>
    </dsp:sp>
    <dsp:sp modelId="{5675FDFB-8ABD-425C-B75F-6AB6C657C451}">
      <dsp:nvSpPr>
        <dsp:cNvPr id="0" name=""/>
        <dsp:cNvSpPr/>
      </dsp:nvSpPr>
      <dsp:spPr>
        <a:xfrm>
          <a:off x="2533051" y="1685997"/>
          <a:ext cx="2406312" cy="1443787"/>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An octet is a set of 8 bits . </a:t>
          </a:r>
        </a:p>
        <a:p>
          <a:pPr marL="171450" lvl="1" indent="-171450" algn="l" defTabSz="711200">
            <a:lnSpc>
              <a:spcPct val="90000"/>
            </a:lnSpc>
            <a:spcBef>
              <a:spcPct val="0"/>
            </a:spcBef>
            <a:spcAft>
              <a:spcPct val="15000"/>
            </a:spcAft>
            <a:buChar char="•"/>
          </a:pPr>
          <a:r>
            <a:rPr lang="en-US" sz="1600" kern="1200"/>
            <a:t>Eg 192.168.43.52</a:t>
          </a:r>
        </a:p>
      </dsp:txBody>
      <dsp:txXfrm>
        <a:off x="2533051" y="1685997"/>
        <a:ext cx="2406312" cy="1443787"/>
      </dsp:txXfrm>
    </dsp:sp>
    <dsp:sp modelId="{54D5C47E-A35F-45C2-818C-284A494E962C}">
      <dsp:nvSpPr>
        <dsp:cNvPr id="0" name=""/>
        <dsp:cNvSpPr/>
      </dsp:nvSpPr>
      <dsp:spPr>
        <a:xfrm>
          <a:off x="5179995" y="1685997"/>
          <a:ext cx="2406312" cy="144378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Each device on a network will be assigned a unique IP address. </a:t>
          </a:r>
        </a:p>
      </dsp:txBody>
      <dsp:txXfrm>
        <a:off x="5179995" y="1685997"/>
        <a:ext cx="2406312" cy="1443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C56F7-29A8-4198-8199-B80920393FE2}">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B4D4AD-8761-4D6C-BBA3-D3B2AFB63444}">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a:t>ESP8266WiFi.h</a:t>
          </a:r>
          <a:endParaRPr lang="en-US" sz="3400" kern="1200"/>
        </a:p>
      </dsp:txBody>
      <dsp:txXfrm>
        <a:off x="678914" y="525899"/>
        <a:ext cx="4067491" cy="2525499"/>
      </dsp:txXfrm>
    </dsp:sp>
    <dsp:sp modelId="{2D2409C5-176E-41EB-A213-E9821D8F7906}">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927F7-6273-4C94-8BB1-DCC23A7281DD}">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a:t>ESP8266WebServer.h</a:t>
          </a:r>
          <a:endParaRPr lang="en-US" sz="3400" kern="1200"/>
        </a:p>
      </dsp:txBody>
      <dsp:txXfrm>
        <a:off x="5842357" y="525899"/>
        <a:ext cx="4067491" cy="2525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21EB6-B8B7-49EE-8A62-0B0EED1D8AFE}">
      <dsp:nvSpPr>
        <dsp:cNvPr id="0" name=""/>
        <dsp:cNvSpPr/>
      </dsp:nvSpPr>
      <dsp:spPr>
        <a:xfrm>
          <a:off x="-347192" y="9329"/>
          <a:ext cx="6513603" cy="16762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C1308-6D12-448A-A3AA-5366FF3917EB}">
      <dsp:nvSpPr>
        <dsp:cNvPr id="0" name=""/>
        <dsp:cNvSpPr/>
      </dsp:nvSpPr>
      <dsp:spPr>
        <a:xfrm>
          <a:off x="159863" y="386478"/>
          <a:ext cx="921920" cy="92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B58F43-BE08-489B-A755-9B78E3E8E77D}">
      <dsp:nvSpPr>
        <dsp:cNvPr id="0" name=""/>
        <dsp:cNvSpPr/>
      </dsp:nvSpPr>
      <dsp:spPr>
        <a:xfrm>
          <a:off x="1588840" y="9329"/>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44550">
            <a:lnSpc>
              <a:spcPct val="100000"/>
            </a:lnSpc>
            <a:spcBef>
              <a:spcPct val="0"/>
            </a:spcBef>
            <a:spcAft>
              <a:spcPct val="35000"/>
            </a:spcAft>
            <a:buNone/>
          </a:pPr>
          <a:r>
            <a:rPr lang="en-IN" sz="1900" kern="1200"/>
            <a:t>WiFi.mode()</a:t>
          </a:r>
          <a:endParaRPr lang="en-US" sz="1900" kern="1200"/>
        </a:p>
      </dsp:txBody>
      <dsp:txXfrm>
        <a:off x="1588840" y="9329"/>
        <a:ext cx="2931121" cy="1676219"/>
      </dsp:txXfrm>
    </dsp:sp>
    <dsp:sp modelId="{55812453-F459-4495-935E-23132F074ABF}">
      <dsp:nvSpPr>
        <dsp:cNvPr id="0" name=""/>
        <dsp:cNvSpPr/>
      </dsp:nvSpPr>
      <dsp:spPr>
        <a:xfrm>
          <a:off x="3065606" y="9329"/>
          <a:ext cx="3039006"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488950">
            <a:lnSpc>
              <a:spcPct val="100000"/>
            </a:lnSpc>
            <a:spcBef>
              <a:spcPct val="0"/>
            </a:spcBef>
            <a:spcAft>
              <a:spcPct val="35000"/>
            </a:spcAft>
            <a:buNone/>
          </a:pPr>
          <a:r>
            <a:rPr lang="en-IN" sz="1100" kern="1200" dirty="0"/>
            <a:t>Sets up </a:t>
          </a:r>
          <a:r>
            <a:rPr lang="en-IN" sz="1100" kern="1200" dirty="0" err="1"/>
            <a:t>NodeMCU</a:t>
          </a:r>
          <a:r>
            <a:rPr lang="en-IN" sz="1100" kern="1200" dirty="0"/>
            <a:t> in either Access point or Station modes based on the argument passed.</a:t>
          </a:r>
          <a:endParaRPr lang="en-US" sz="1100" kern="1200" dirty="0"/>
        </a:p>
        <a:p>
          <a:pPr marL="0" lvl="0" indent="0" algn="l" defTabSz="488950">
            <a:lnSpc>
              <a:spcPct val="100000"/>
            </a:lnSpc>
            <a:spcBef>
              <a:spcPct val="0"/>
            </a:spcBef>
            <a:spcAft>
              <a:spcPct val="35000"/>
            </a:spcAft>
            <a:buNone/>
          </a:pPr>
          <a:r>
            <a:rPr lang="en-IN" sz="1100" kern="1200" dirty="0"/>
            <a:t>Arguments: WIFI_STA,WIFI_AP</a:t>
          </a:r>
          <a:endParaRPr lang="en-US" sz="1100" kern="1200" dirty="0"/>
        </a:p>
      </dsp:txBody>
      <dsp:txXfrm>
        <a:off x="3065606" y="9329"/>
        <a:ext cx="3039006" cy="1676219"/>
      </dsp:txXfrm>
    </dsp:sp>
    <dsp:sp modelId="{E581A7E8-C9CE-49F4-8373-D2E9F7C91640}">
      <dsp:nvSpPr>
        <dsp:cNvPr id="0" name=""/>
        <dsp:cNvSpPr/>
      </dsp:nvSpPr>
      <dsp:spPr>
        <a:xfrm>
          <a:off x="-347192" y="2104603"/>
          <a:ext cx="6513603" cy="16762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4F527-54C7-4DBC-8726-E9DFE28C320E}">
      <dsp:nvSpPr>
        <dsp:cNvPr id="0" name=""/>
        <dsp:cNvSpPr/>
      </dsp:nvSpPr>
      <dsp:spPr>
        <a:xfrm>
          <a:off x="159863" y="2481752"/>
          <a:ext cx="921920" cy="92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CC8C9A-C345-44D1-AB8C-CECED68631D3}">
      <dsp:nvSpPr>
        <dsp:cNvPr id="0" name=""/>
        <dsp:cNvSpPr/>
      </dsp:nvSpPr>
      <dsp:spPr>
        <a:xfrm>
          <a:off x="1588840" y="2104603"/>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44550">
            <a:lnSpc>
              <a:spcPct val="100000"/>
            </a:lnSpc>
            <a:spcBef>
              <a:spcPct val="0"/>
            </a:spcBef>
            <a:spcAft>
              <a:spcPct val="35000"/>
            </a:spcAft>
            <a:buNone/>
          </a:pPr>
          <a:r>
            <a:rPr lang="en-IN" sz="1900" kern="1200"/>
            <a:t>WiFi.begin(ssid,password)</a:t>
          </a:r>
          <a:endParaRPr lang="en-US" sz="1900" kern="1200"/>
        </a:p>
      </dsp:txBody>
      <dsp:txXfrm>
        <a:off x="1588840" y="2104603"/>
        <a:ext cx="2931121" cy="1676219"/>
      </dsp:txXfrm>
    </dsp:sp>
    <dsp:sp modelId="{8D38F2FF-8A85-4EBD-88F9-0A6F74911A47}">
      <dsp:nvSpPr>
        <dsp:cNvPr id="0" name=""/>
        <dsp:cNvSpPr/>
      </dsp:nvSpPr>
      <dsp:spPr>
        <a:xfrm>
          <a:off x="4409049" y="2104603"/>
          <a:ext cx="1864487"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488950">
            <a:lnSpc>
              <a:spcPct val="100000"/>
            </a:lnSpc>
            <a:spcBef>
              <a:spcPct val="0"/>
            </a:spcBef>
            <a:spcAft>
              <a:spcPct val="35000"/>
            </a:spcAft>
            <a:buNone/>
          </a:pPr>
          <a:r>
            <a:rPr lang="en-IN" sz="1100" kern="1200" dirty="0"/>
            <a:t>Connects to a network with given SSID and Password.</a:t>
          </a:r>
        </a:p>
        <a:p>
          <a:pPr marL="0" lvl="0" indent="0" algn="l" defTabSz="488950">
            <a:lnSpc>
              <a:spcPct val="100000"/>
            </a:lnSpc>
            <a:spcBef>
              <a:spcPct val="0"/>
            </a:spcBef>
            <a:spcAft>
              <a:spcPct val="35000"/>
            </a:spcAft>
            <a:buNone/>
          </a:pPr>
          <a:r>
            <a:rPr lang="en-IN" sz="1100" kern="1200" dirty="0" err="1"/>
            <a:t>Eg</a:t>
          </a:r>
          <a:r>
            <a:rPr lang="en-IN" sz="1100" kern="1200" dirty="0"/>
            <a:t>: </a:t>
          </a:r>
          <a:r>
            <a:rPr lang="en-IN" sz="1100" kern="1200" dirty="0" err="1"/>
            <a:t>WiFi.begin</a:t>
          </a:r>
          <a:r>
            <a:rPr lang="en-IN" sz="1100" kern="1200" dirty="0"/>
            <a:t>(“</a:t>
          </a:r>
          <a:r>
            <a:rPr lang="en-IN" sz="1100" kern="1200" dirty="0" err="1"/>
            <a:t>Darbar”,”Rajini</a:t>
          </a:r>
          <a:r>
            <a:rPr lang="en-IN" sz="1100" kern="1200" dirty="0"/>
            <a:t>”);</a:t>
          </a:r>
          <a:endParaRPr lang="en-US" sz="1100" kern="1200" dirty="0"/>
        </a:p>
      </dsp:txBody>
      <dsp:txXfrm>
        <a:off x="4409049" y="2104603"/>
        <a:ext cx="1864487" cy="1676219"/>
      </dsp:txXfrm>
    </dsp:sp>
    <dsp:sp modelId="{5C448E66-DA31-41F0-85F5-358ACCC98E7F}">
      <dsp:nvSpPr>
        <dsp:cNvPr id="0" name=""/>
        <dsp:cNvSpPr/>
      </dsp:nvSpPr>
      <dsp:spPr>
        <a:xfrm>
          <a:off x="-347192" y="4199877"/>
          <a:ext cx="6513603" cy="16762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B69BF8-9EF7-4DAB-9BED-E8E111FBAB2F}">
      <dsp:nvSpPr>
        <dsp:cNvPr id="0" name=""/>
        <dsp:cNvSpPr/>
      </dsp:nvSpPr>
      <dsp:spPr>
        <a:xfrm>
          <a:off x="159863" y="4577026"/>
          <a:ext cx="921920" cy="92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9500D9-34A7-4F2F-B6A3-DE1DD4236ECE}">
      <dsp:nvSpPr>
        <dsp:cNvPr id="0" name=""/>
        <dsp:cNvSpPr/>
      </dsp:nvSpPr>
      <dsp:spPr>
        <a:xfrm>
          <a:off x="1588840" y="4199877"/>
          <a:ext cx="293112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44550">
            <a:lnSpc>
              <a:spcPct val="100000"/>
            </a:lnSpc>
            <a:spcBef>
              <a:spcPct val="0"/>
            </a:spcBef>
            <a:spcAft>
              <a:spcPct val="35000"/>
            </a:spcAft>
            <a:buNone/>
          </a:pPr>
          <a:r>
            <a:rPr lang="en-IN" sz="1900" kern="1200"/>
            <a:t>WiFi.status()</a:t>
          </a:r>
          <a:endParaRPr lang="en-US" sz="1900" kern="1200"/>
        </a:p>
      </dsp:txBody>
      <dsp:txXfrm>
        <a:off x="1588840" y="4199877"/>
        <a:ext cx="2931121" cy="1676219"/>
      </dsp:txXfrm>
    </dsp:sp>
    <dsp:sp modelId="{066A264E-7E37-4DCB-8F19-77A40C91159F}">
      <dsp:nvSpPr>
        <dsp:cNvPr id="0" name=""/>
        <dsp:cNvSpPr/>
      </dsp:nvSpPr>
      <dsp:spPr>
        <a:xfrm>
          <a:off x="4519962" y="4199877"/>
          <a:ext cx="164266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488950">
            <a:lnSpc>
              <a:spcPct val="100000"/>
            </a:lnSpc>
            <a:spcBef>
              <a:spcPct val="0"/>
            </a:spcBef>
            <a:spcAft>
              <a:spcPct val="35000"/>
            </a:spcAft>
            <a:buNone/>
          </a:pPr>
          <a:r>
            <a:rPr lang="en-IN" sz="1100" kern="1200"/>
            <a:t>Returns status of connection.</a:t>
          </a:r>
          <a:endParaRPr lang="en-US" sz="1100" kern="1200"/>
        </a:p>
        <a:p>
          <a:pPr marL="0" lvl="0" indent="0" algn="l" defTabSz="488950">
            <a:lnSpc>
              <a:spcPct val="100000"/>
            </a:lnSpc>
            <a:spcBef>
              <a:spcPct val="0"/>
            </a:spcBef>
            <a:spcAft>
              <a:spcPct val="35000"/>
            </a:spcAft>
            <a:buNone/>
          </a:pPr>
          <a:r>
            <a:rPr lang="en-IN" sz="1100" kern="1200"/>
            <a:t>If connected returns a flag WL_CONNECTED.</a:t>
          </a:r>
          <a:endParaRPr lang="en-US" sz="1100" kern="1200"/>
        </a:p>
      </dsp:txBody>
      <dsp:txXfrm>
        <a:off x="4519962" y="4199877"/>
        <a:ext cx="1642661" cy="16762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FA-2CE8-4015-9176-AE213F4593AB}"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678F-6D5B-4C61-A894-74372A14AAE0}" type="slidenum">
              <a:rPr lang="en-US" smtClean="0"/>
              <a:t>‹#›</a:t>
            </a:fld>
            <a:endParaRPr lang="en-US"/>
          </a:p>
        </p:txBody>
      </p:sp>
    </p:spTree>
    <p:extLst>
      <p:ext uri="{BB962C8B-B14F-4D97-AF65-F5344CB8AC3E}">
        <p14:creationId xmlns:p14="http://schemas.microsoft.com/office/powerpoint/2010/main" val="193537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a:t>
            </a:r>
            <a:r>
              <a:rPr lang="en-US" dirty="0" err="1"/>
              <a:t>point,station</a:t>
            </a:r>
            <a:r>
              <a:rPr lang="en-US" dirty="0"/>
              <a:t> mode</a:t>
            </a:r>
          </a:p>
          <a:p>
            <a:endParaRPr lang="en-US" dirty="0"/>
          </a:p>
        </p:txBody>
      </p:sp>
      <p:sp>
        <p:nvSpPr>
          <p:cNvPr id="4" name="Slide Number Placeholder 3"/>
          <p:cNvSpPr>
            <a:spLocks noGrp="1"/>
          </p:cNvSpPr>
          <p:nvPr>
            <p:ph type="sldNum" sz="quarter" idx="5"/>
          </p:nvPr>
        </p:nvSpPr>
        <p:spPr/>
        <p:txBody>
          <a:bodyPr/>
          <a:lstStyle/>
          <a:p>
            <a:fld id="{169D678F-6D5B-4C61-A894-74372A14AAE0}" type="slidenum">
              <a:rPr lang="en-US" smtClean="0"/>
              <a:t>4</a:t>
            </a:fld>
            <a:endParaRPr lang="en-US"/>
          </a:p>
        </p:txBody>
      </p:sp>
    </p:spTree>
    <p:extLst>
      <p:ext uri="{BB962C8B-B14F-4D97-AF65-F5344CB8AC3E}">
        <p14:creationId xmlns:p14="http://schemas.microsoft.com/office/powerpoint/2010/main" val="78577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D268-B281-43F7-8C91-92759F4C3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E5D066-90AA-46DC-A3B0-ED7E413DF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C69AF-9D91-4570-B20A-36C2361126DA}"/>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02DF8CA4-020E-4106-A7FA-CCB2B5525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C2B7E-DBE5-40C5-8BED-5F6B85BD5632}"/>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202259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4947-BF89-46C8-AE3A-57DD291533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3DBCE-6A8F-4C0D-861B-585247580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D4DD3-0336-488A-8AB7-A5A89118BADC}"/>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F3FF5A28-3E07-4AE0-A99A-4EFC3C183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2EE6D-3AD4-4EDF-8B7E-610F8B56843C}"/>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88301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6B2872-357D-4524-A2B0-7C17329C0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2164E0-26DF-469E-8A3E-B4C0390E1D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5AA91-8EBC-4965-8CEC-9F815112A0E6}"/>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4D3ECF31-741C-4EF3-881A-EEDF12E82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C8106-1099-455A-BB94-9C17014874AD}"/>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289641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59DD-6922-43FF-BB4F-9E5C2FDD13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23F774-31E7-4152-B188-8E97E5FD6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8FA79-65CF-4A36-BA8B-465DF165B96F}"/>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C8332B3A-635C-494B-9B04-74F51A77F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A5845-BDDF-42B1-B5FD-35B5D0104823}"/>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759039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414F-E687-4E2E-A7A1-7E187DC86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117D14-908C-457F-B699-BBE8EBABE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4D0C1B-D7F0-4F3A-A724-B77104E3220E}"/>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8C83203C-BE67-42FC-BF6B-6A51F3EB9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A837A-0D97-4B1B-9C70-86A3C059EE8C}"/>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209474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6B58-D3CD-4218-BE23-2702941306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AB5C4-68ED-4DF8-916B-8B350B8F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F0E525-C32D-473D-B71C-3934B3D1F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68AF7B-E2EB-4DFE-8396-D9AF9FDDDC2C}"/>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6" name="Footer Placeholder 5">
            <a:extLst>
              <a:ext uri="{FF2B5EF4-FFF2-40B4-BE49-F238E27FC236}">
                <a16:creationId xmlns:a16="http://schemas.microsoft.com/office/drawing/2014/main" id="{E245C73A-A8D7-4272-AF91-6DED3F62CC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DD25C-C804-4006-8790-E8B0AD2D2027}"/>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115472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95A6-320B-4154-A7E8-0E9743A327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4DF181-A2C0-4CDB-91A6-6FDC96C44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08DF6A-3249-4718-B931-43DCC0DB0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BA839A-9ACB-4F5C-A8EE-35F945868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8DFE7-A538-4F6A-825B-EC2D8CCC9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3C6B1A-E087-4786-98F4-89A165F4BEDB}"/>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8" name="Footer Placeholder 7">
            <a:extLst>
              <a:ext uri="{FF2B5EF4-FFF2-40B4-BE49-F238E27FC236}">
                <a16:creationId xmlns:a16="http://schemas.microsoft.com/office/drawing/2014/main" id="{7081FD83-83B1-47DC-9638-AE72B121A1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36DA71-D626-40D6-BC23-61641B980902}"/>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391252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D3BD-F68B-463F-A85E-E0D8F994AF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3F619E-BB7A-49F6-817B-6A7E525393F8}"/>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4" name="Footer Placeholder 3">
            <a:extLst>
              <a:ext uri="{FF2B5EF4-FFF2-40B4-BE49-F238E27FC236}">
                <a16:creationId xmlns:a16="http://schemas.microsoft.com/office/drawing/2014/main" id="{13850FAD-70FB-40AE-BCE7-F66BA2514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C83D96-EF6C-46BD-BE61-B5A139AA0A4E}"/>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135262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DFEE0-4E34-4E98-9CC2-4EF0078A3F0E}"/>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3" name="Footer Placeholder 2">
            <a:extLst>
              <a:ext uri="{FF2B5EF4-FFF2-40B4-BE49-F238E27FC236}">
                <a16:creationId xmlns:a16="http://schemas.microsoft.com/office/drawing/2014/main" id="{184779E9-F793-436E-8B9E-B253410141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108FB4-70D3-4F33-901B-390A7913D09D}"/>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388931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D5FB-5E79-4FAD-B373-BA09D4DF1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BDB5F9-E285-40C9-A39C-3E7C35A24E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F50536-CAFB-4375-8F66-C7FDC5188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A7026-8BD3-4D07-A8AC-1A085C646841}"/>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6" name="Footer Placeholder 5">
            <a:extLst>
              <a:ext uri="{FF2B5EF4-FFF2-40B4-BE49-F238E27FC236}">
                <a16:creationId xmlns:a16="http://schemas.microsoft.com/office/drawing/2014/main" id="{D3380BEB-7B97-415D-9206-8C5E3F1763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5DF1B1-ABE2-4AF1-A77F-4CD1DF84AA29}"/>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53032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2E28-3898-4AC1-B0B6-4E1ED236E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FBDAD0-F0B1-484A-BFBA-8D87E9B11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6216D5-26A3-44DF-B7F3-AAA22C756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AC1FE-BF6C-448F-A05A-ABF3E1875114}"/>
              </a:ext>
            </a:extLst>
          </p:cNvPr>
          <p:cNvSpPr>
            <a:spLocks noGrp="1"/>
          </p:cNvSpPr>
          <p:nvPr>
            <p:ph type="dt" sz="half" idx="10"/>
          </p:nvPr>
        </p:nvSpPr>
        <p:spPr/>
        <p:txBody>
          <a:bodyPr/>
          <a:lstStyle/>
          <a:p>
            <a:fld id="{F4049AFD-7EB2-4D15-97A4-80FB6B514BA4}" type="datetimeFigureOut">
              <a:rPr lang="en-IN" smtClean="0"/>
              <a:t>20-01-2020</a:t>
            </a:fld>
            <a:endParaRPr lang="en-IN"/>
          </a:p>
        </p:txBody>
      </p:sp>
      <p:sp>
        <p:nvSpPr>
          <p:cNvPr id="6" name="Footer Placeholder 5">
            <a:extLst>
              <a:ext uri="{FF2B5EF4-FFF2-40B4-BE49-F238E27FC236}">
                <a16:creationId xmlns:a16="http://schemas.microsoft.com/office/drawing/2014/main" id="{30BA1229-6F44-4C32-A81E-09E37B2FBF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5D8E0-A0A3-4F22-AA6F-92DB851C9518}"/>
              </a:ext>
            </a:extLst>
          </p:cNvPr>
          <p:cNvSpPr>
            <a:spLocks noGrp="1"/>
          </p:cNvSpPr>
          <p:nvPr>
            <p:ph type="sldNum" sz="quarter" idx="12"/>
          </p:nvPr>
        </p:nvSpPr>
        <p:spPr/>
        <p:txBody>
          <a:bodyPr/>
          <a:lstStyle/>
          <a:p>
            <a:fld id="{48B68DA3-F2FD-47E8-B3BC-195D40FDDB2D}" type="slidenum">
              <a:rPr lang="en-IN" smtClean="0"/>
              <a:t>‹#›</a:t>
            </a:fld>
            <a:endParaRPr lang="en-IN"/>
          </a:p>
        </p:txBody>
      </p:sp>
    </p:spTree>
    <p:extLst>
      <p:ext uri="{BB962C8B-B14F-4D97-AF65-F5344CB8AC3E}">
        <p14:creationId xmlns:p14="http://schemas.microsoft.com/office/powerpoint/2010/main" val="10720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7A82D-74DE-4C7D-A070-2AD9A56F5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54EDF6-BB50-4721-B7EE-9A1414544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DB2E7-70B2-46A3-8526-075D31763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49AFD-7EB2-4D15-97A4-80FB6B514BA4}" type="datetimeFigureOut">
              <a:rPr lang="en-IN" smtClean="0"/>
              <a:t>20-01-2020</a:t>
            </a:fld>
            <a:endParaRPr lang="en-IN"/>
          </a:p>
        </p:txBody>
      </p:sp>
      <p:sp>
        <p:nvSpPr>
          <p:cNvPr id="5" name="Footer Placeholder 4">
            <a:extLst>
              <a:ext uri="{FF2B5EF4-FFF2-40B4-BE49-F238E27FC236}">
                <a16:creationId xmlns:a16="http://schemas.microsoft.com/office/drawing/2014/main" id="{F0BA507A-91B0-49B6-939E-7213B08C3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839FC9-0EA1-4058-A98D-59161AF4B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68DA3-F2FD-47E8-B3BC-195D40FDDB2D}" type="slidenum">
              <a:rPr lang="en-IN" smtClean="0"/>
              <a:t>‹#›</a:t>
            </a:fld>
            <a:endParaRPr lang="en-IN"/>
          </a:p>
        </p:txBody>
      </p:sp>
    </p:spTree>
    <p:extLst>
      <p:ext uri="{BB962C8B-B14F-4D97-AF65-F5344CB8AC3E}">
        <p14:creationId xmlns:p14="http://schemas.microsoft.com/office/powerpoint/2010/main" val="3465676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34C1-ABBE-488E-AB05-FC090E746615}"/>
              </a:ext>
            </a:extLst>
          </p:cNvPr>
          <p:cNvSpPr>
            <a:spLocks noGrp="1"/>
          </p:cNvSpPr>
          <p:nvPr>
            <p:ph type="ctrTitle"/>
          </p:nvPr>
        </p:nvSpPr>
        <p:spPr>
          <a:xfrm>
            <a:off x="1922836" y="1949216"/>
            <a:ext cx="9144000" cy="2387600"/>
          </a:xfrm>
        </p:spPr>
        <p:txBody>
          <a:bodyPr>
            <a:normAutofit fontScale="90000"/>
          </a:bodyPr>
          <a:lstStyle/>
          <a:p>
            <a:r>
              <a:rPr lang="en-IN" dirty="0"/>
              <a:t>SESSION-2 </a:t>
            </a:r>
            <a:br>
              <a:rPr lang="en-IN" dirty="0"/>
            </a:br>
            <a:r>
              <a:rPr lang="en-IN" dirty="0"/>
              <a:t>COMMUNICATION</a:t>
            </a:r>
            <a:br>
              <a:rPr lang="en-IN" dirty="0"/>
            </a:br>
            <a:r>
              <a:rPr lang="en-IN" dirty="0"/>
              <a:t>AND CV</a:t>
            </a:r>
          </a:p>
        </p:txBody>
      </p:sp>
      <p:sp>
        <p:nvSpPr>
          <p:cNvPr id="4" name="TextBox 3">
            <a:extLst>
              <a:ext uri="{FF2B5EF4-FFF2-40B4-BE49-F238E27FC236}">
                <a16:creationId xmlns:a16="http://schemas.microsoft.com/office/drawing/2014/main" id="{EC0697E8-028D-4FCE-BEAA-00C8EAECD4A2}"/>
              </a:ext>
            </a:extLst>
          </p:cNvPr>
          <p:cNvSpPr txBox="1"/>
          <p:nvPr/>
        </p:nvSpPr>
        <p:spPr>
          <a:xfrm>
            <a:off x="9465013" y="5000017"/>
            <a:ext cx="1313234" cy="369332"/>
          </a:xfrm>
          <a:prstGeom prst="rect">
            <a:avLst/>
          </a:prstGeom>
          <a:noFill/>
        </p:spPr>
        <p:txBody>
          <a:bodyPr wrap="square" rtlCol="0">
            <a:spAutoFit/>
          </a:bodyPr>
          <a:lstStyle/>
          <a:p>
            <a:r>
              <a:rPr lang="en-US" dirty="0"/>
              <a:t>-NITHIN</a:t>
            </a:r>
          </a:p>
        </p:txBody>
      </p:sp>
    </p:spTree>
    <p:extLst>
      <p:ext uri="{BB962C8B-B14F-4D97-AF65-F5344CB8AC3E}">
        <p14:creationId xmlns:p14="http://schemas.microsoft.com/office/powerpoint/2010/main" val="26852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9E2D-33B9-46E6-BD64-FA025EF5B0AD}"/>
              </a:ext>
            </a:extLst>
          </p:cNvPr>
          <p:cNvSpPr>
            <a:spLocks noGrp="1"/>
          </p:cNvSpPr>
          <p:nvPr>
            <p:ph type="title"/>
          </p:nvPr>
        </p:nvSpPr>
        <p:spPr>
          <a:xfrm>
            <a:off x="1179226" y="826680"/>
            <a:ext cx="9833548" cy="1325563"/>
          </a:xfrm>
        </p:spPr>
        <p:txBody>
          <a:bodyPr>
            <a:normAutofit/>
          </a:bodyPr>
          <a:lstStyle/>
          <a:p>
            <a:pPr algn="ctr"/>
            <a:r>
              <a:rPr lang="en-IN" sz="4000">
                <a:solidFill>
                  <a:srgbClr val="FFFFFF"/>
                </a:solidFill>
              </a:rPr>
              <a:t>Libraries Used</a:t>
            </a:r>
          </a:p>
        </p:txBody>
      </p:sp>
      <p:graphicFrame>
        <p:nvGraphicFramePr>
          <p:cNvPr id="5" name="Text Placeholder 2">
            <a:extLst>
              <a:ext uri="{FF2B5EF4-FFF2-40B4-BE49-F238E27FC236}">
                <a16:creationId xmlns:a16="http://schemas.microsoft.com/office/drawing/2014/main" id="{9D58E3D0-4FA1-46EA-A4BC-944A6136B6BD}"/>
              </a:ext>
            </a:extLst>
          </p:cNvPr>
          <p:cNvGraphicFramePr/>
          <p:nvPr>
            <p:extLst>
              <p:ext uri="{D42A27DB-BD31-4B8C-83A1-F6EECF244321}">
                <p14:modId xmlns:p14="http://schemas.microsoft.com/office/powerpoint/2010/main" val="97519554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98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A243FA-7D60-4EE2-8DA0-558761301CB4}"/>
              </a:ext>
            </a:extLst>
          </p:cNvPr>
          <p:cNvSpPr>
            <a:spLocks noGrp="1"/>
          </p:cNvSpPr>
          <p:nvPr>
            <p:ph type="title"/>
          </p:nvPr>
        </p:nvSpPr>
        <p:spPr>
          <a:xfrm>
            <a:off x="863029" y="1012004"/>
            <a:ext cx="3416158" cy="4795408"/>
          </a:xfrm>
        </p:spPr>
        <p:txBody>
          <a:bodyPr>
            <a:normAutofit/>
          </a:bodyPr>
          <a:lstStyle/>
          <a:p>
            <a:r>
              <a:rPr lang="en-IN">
                <a:solidFill>
                  <a:srgbClr val="FFFFFF"/>
                </a:solidFill>
              </a:rPr>
              <a:t>Wi-Fi Functions </a:t>
            </a:r>
          </a:p>
        </p:txBody>
      </p:sp>
      <p:graphicFrame>
        <p:nvGraphicFramePr>
          <p:cNvPr id="5" name="Text Placeholder 2">
            <a:extLst>
              <a:ext uri="{FF2B5EF4-FFF2-40B4-BE49-F238E27FC236}">
                <a16:creationId xmlns:a16="http://schemas.microsoft.com/office/drawing/2014/main" id="{28B6C77A-48B7-4651-80F5-048CB026A65D}"/>
              </a:ext>
            </a:extLst>
          </p:cNvPr>
          <p:cNvGraphicFramePr/>
          <p:nvPr>
            <p:extLst>
              <p:ext uri="{D42A27DB-BD31-4B8C-83A1-F6EECF244321}">
                <p14:modId xmlns:p14="http://schemas.microsoft.com/office/powerpoint/2010/main" val="1896432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58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CF6730-D6D0-46E2-B3FF-0E4F2B36B6C2}"/>
              </a:ext>
            </a:extLst>
          </p:cNvPr>
          <p:cNvSpPr>
            <a:spLocks noGrp="1"/>
          </p:cNvSpPr>
          <p:nvPr>
            <p:ph type="title"/>
          </p:nvPr>
        </p:nvSpPr>
        <p:spPr>
          <a:xfrm>
            <a:off x="312724" y="3433763"/>
            <a:ext cx="3197013" cy="2743200"/>
          </a:xfrm>
        </p:spPr>
        <p:txBody>
          <a:bodyPr anchor="t">
            <a:normAutofit/>
          </a:bodyPr>
          <a:lstStyle/>
          <a:p>
            <a:pPr algn="ctr"/>
            <a:r>
              <a:rPr lang="en-IN" sz="4800">
                <a:solidFill>
                  <a:schemeClr val="bg1"/>
                </a:solidFill>
              </a:rPr>
              <a:t>Server Functions</a:t>
            </a:r>
          </a:p>
        </p:txBody>
      </p:sp>
      <p:pic>
        <p:nvPicPr>
          <p:cNvPr id="7" name="Graphic 6" descr="Processor">
            <a:extLst>
              <a:ext uri="{FF2B5EF4-FFF2-40B4-BE49-F238E27FC236}">
                <a16:creationId xmlns:a16="http://schemas.microsoft.com/office/drawing/2014/main" id="{6FB2CA15-2853-4E90-9107-1695A4DAC1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20" name="Text Placeholder 2">
            <a:extLst>
              <a:ext uri="{FF2B5EF4-FFF2-40B4-BE49-F238E27FC236}">
                <a16:creationId xmlns:a16="http://schemas.microsoft.com/office/drawing/2014/main" id="{97210B80-B82D-4BE4-A45D-D34534EA5CD1}"/>
              </a:ext>
            </a:extLst>
          </p:cNvPr>
          <p:cNvSpPr>
            <a:spLocks noGrp="1"/>
          </p:cNvSpPr>
          <p:nvPr>
            <p:ph idx="1"/>
          </p:nvPr>
        </p:nvSpPr>
        <p:spPr>
          <a:xfrm>
            <a:off x="4330719" y="641615"/>
            <a:ext cx="7289799" cy="5533496"/>
          </a:xfrm>
        </p:spPr>
        <p:txBody>
          <a:bodyPr anchor="ctr">
            <a:normAutofit/>
          </a:bodyPr>
          <a:lstStyle/>
          <a:p>
            <a:pPr marL="0" indent="0">
              <a:buNone/>
            </a:pPr>
            <a:r>
              <a:rPr lang="en-US" sz="1800" dirty="0">
                <a:latin typeface="Consolas" panose="020B0609020204030204" pitchFamily="49" charset="0"/>
              </a:rPr>
              <a:t>Object creation:</a:t>
            </a:r>
          </a:p>
          <a:p>
            <a:pPr marL="0" indent="0">
              <a:buNone/>
            </a:pPr>
            <a:r>
              <a:rPr lang="en-US" sz="1800" dirty="0">
                <a:latin typeface="Consolas" panose="020B0609020204030204" pitchFamily="49" charset="0"/>
              </a:rPr>
              <a:t>ESP8266WebServer &lt;</a:t>
            </a:r>
            <a:r>
              <a:rPr lang="en-US" sz="1800" dirty="0" err="1">
                <a:latin typeface="Consolas" panose="020B0609020204030204" pitchFamily="49" charset="0"/>
              </a:rPr>
              <a:t>object_name</a:t>
            </a:r>
            <a:r>
              <a:rPr lang="en-US" sz="1800" dirty="0">
                <a:latin typeface="Consolas" panose="020B0609020204030204" pitchFamily="49" charset="0"/>
              </a:rPr>
              <a:t>&gt;(PORT_NUMBER);</a:t>
            </a:r>
          </a:p>
          <a:p>
            <a:pPr marL="0" indent="0">
              <a:buNone/>
            </a:pPr>
            <a:r>
              <a:rPr lang="en-US" sz="1800" dirty="0">
                <a:latin typeface="Consolas" panose="020B0609020204030204" pitchFamily="49" charset="0"/>
              </a:rPr>
              <a:t>This object is used to handle server operations, such as put, get, on etc.</a:t>
            </a:r>
          </a:p>
          <a:p>
            <a:pPr marL="0" indent="0">
              <a:buNone/>
            </a:pPr>
            <a:br>
              <a:rPr lang="en-US" sz="1800" dirty="0">
                <a:latin typeface="Consolas" panose="020B0609020204030204" pitchFamily="49" charset="0"/>
              </a:rPr>
            </a:br>
            <a:r>
              <a:rPr lang="en-US" sz="1800" dirty="0" err="1">
                <a:latin typeface="Consolas" panose="020B0609020204030204" pitchFamily="49" charset="0"/>
              </a:rPr>
              <a:t>server.send</a:t>
            </a:r>
            <a:r>
              <a:rPr lang="en-US" sz="1800" dirty="0">
                <a:latin typeface="Consolas" panose="020B0609020204030204" pitchFamily="49" charset="0"/>
              </a:rPr>
              <a:t>(SERVER_RESPONSE_CODE,MESSAGE_TYPE,MESSAGE);</a:t>
            </a:r>
          </a:p>
          <a:p>
            <a:pPr marL="0" indent="0">
              <a:buNone/>
            </a:pPr>
            <a:r>
              <a:rPr lang="en-US" sz="1800" dirty="0">
                <a:latin typeface="Consolas" panose="020B0609020204030204" pitchFamily="49" charset="0"/>
              </a:rPr>
              <a:t>This function sends a message from the server wit a response code, and a message. </a:t>
            </a:r>
          </a:p>
          <a:p>
            <a:pPr marL="0" indent="0">
              <a:buNone/>
            </a:pPr>
            <a:r>
              <a:rPr lang="en-US" sz="1800" dirty="0">
                <a:latin typeface="Consolas" panose="020B0609020204030204" pitchFamily="49" charset="0"/>
              </a:rPr>
              <a:t>A MESSAGE_TYPE denotes the type of message sent usually HTML or String types.</a:t>
            </a:r>
          </a:p>
          <a:p>
            <a:pPr marL="0" indent="0">
              <a:buNone/>
            </a:pPr>
            <a:r>
              <a:rPr lang="en-US" sz="1800" dirty="0">
                <a:latin typeface="Consolas" panose="020B0609020204030204" pitchFamily="49" charset="0"/>
              </a:rPr>
              <a:t>MESSAGE is a string which may contain HTML commands.</a:t>
            </a:r>
          </a:p>
          <a:p>
            <a:pPr marL="0" indent="0">
              <a:buNone/>
            </a:pPr>
            <a:r>
              <a:rPr lang="en-US" sz="1800" dirty="0" err="1">
                <a:latin typeface="Consolas" panose="020B0609020204030204" pitchFamily="49" charset="0"/>
              </a:rPr>
              <a:t>server.begin</a:t>
            </a:r>
            <a:r>
              <a:rPr lang="en-US" sz="1800" dirty="0">
                <a:latin typeface="Consolas" panose="020B0609020204030204" pitchFamily="49" charset="0"/>
              </a:rPr>
              <a:t>()</a:t>
            </a:r>
          </a:p>
          <a:p>
            <a:pPr marL="0" indent="0">
              <a:buNone/>
            </a:pPr>
            <a:r>
              <a:rPr lang="en-US" sz="1800" dirty="0">
                <a:latin typeface="Consolas" panose="020B0609020204030204" pitchFamily="49" charset="0"/>
              </a:rPr>
              <a:t>Begins the HTTP server on </a:t>
            </a:r>
            <a:r>
              <a:rPr lang="en-US" sz="1800" dirty="0" err="1">
                <a:latin typeface="Consolas" panose="020B0609020204030204" pitchFamily="49" charset="0"/>
              </a:rPr>
              <a:t>NodeMCU’s</a:t>
            </a:r>
            <a:r>
              <a:rPr lang="en-US" sz="1800" dirty="0">
                <a:latin typeface="Consolas" panose="020B0609020204030204" pitchFamily="49" charset="0"/>
              </a:rPr>
              <a:t> IP address.</a:t>
            </a:r>
          </a:p>
          <a:p>
            <a:pPr marL="0" indent="0">
              <a:buNone/>
            </a:pPr>
            <a:r>
              <a:rPr lang="en-US" sz="1800" dirty="0">
                <a:latin typeface="Consolas" panose="020B0609020204030204" pitchFamily="49" charset="0"/>
              </a:rPr>
              <a:t>Any client calls made should use this IP address.</a:t>
            </a:r>
          </a:p>
        </p:txBody>
      </p:sp>
    </p:spTree>
    <p:extLst>
      <p:ext uri="{BB962C8B-B14F-4D97-AF65-F5344CB8AC3E}">
        <p14:creationId xmlns:p14="http://schemas.microsoft.com/office/powerpoint/2010/main" val="34221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3C91F1F-266F-4465-8F89-487664D87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32">
            <a:extLst>
              <a:ext uri="{FF2B5EF4-FFF2-40B4-BE49-F238E27FC236}">
                <a16:creationId xmlns:a16="http://schemas.microsoft.com/office/drawing/2014/main" id="{117F01D7-4ACD-4ABC-8244-95EC0B6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1E2C23CB-D77B-4033-877F-D35608A3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DEC2B3-FC94-4329-91D3-F1163A16E74C}"/>
              </a:ext>
            </a:extLst>
          </p:cNvPr>
          <p:cNvSpPr>
            <a:spLocks noGrp="1"/>
          </p:cNvSpPr>
          <p:nvPr>
            <p:ph type="title"/>
          </p:nvPr>
        </p:nvSpPr>
        <p:spPr>
          <a:xfrm>
            <a:off x="804672" y="2350008"/>
            <a:ext cx="2441448" cy="2459736"/>
          </a:xfrm>
        </p:spPr>
        <p:txBody>
          <a:bodyPr>
            <a:normAutofit/>
          </a:bodyPr>
          <a:lstStyle/>
          <a:p>
            <a:r>
              <a:rPr lang="en-IN" sz="3200"/>
              <a:t>Server Functions</a:t>
            </a:r>
          </a:p>
        </p:txBody>
      </p:sp>
      <p:sp>
        <p:nvSpPr>
          <p:cNvPr id="3" name="Text Placeholder 2">
            <a:extLst>
              <a:ext uri="{FF2B5EF4-FFF2-40B4-BE49-F238E27FC236}">
                <a16:creationId xmlns:a16="http://schemas.microsoft.com/office/drawing/2014/main" id="{5A16E460-FC68-418D-9387-1CDA11838C31}"/>
              </a:ext>
            </a:extLst>
          </p:cNvPr>
          <p:cNvSpPr>
            <a:spLocks noGrp="1"/>
          </p:cNvSpPr>
          <p:nvPr>
            <p:ph idx="1"/>
          </p:nvPr>
        </p:nvSpPr>
        <p:spPr>
          <a:xfrm>
            <a:off x="4846320" y="1115568"/>
            <a:ext cx="6556248" cy="4636008"/>
          </a:xfrm>
        </p:spPr>
        <p:txBody>
          <a:bodyPr anchor="ctr">
            <a:normAutofit fontScale="92500" lnSpcReduction="20000"/>
          </a:bodyPr>
          <a:lstStyle/>
          <a:p>
            <a:r>
              <a:rPr lang="en-US" sz="2000" dirty="0" err="1">
                <a:solidFill>
                  <a:srgbClr val="9CDCFE"/>
                </a:solidFill>
                <a:latin typeface="Consolas" panose="020B0609020204030204" pitchFamily="49" charset="0"/>
              </a:rPr>
              <a:t>server</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on</a:t>
            </a:r>
            <a:r>
              <a:rPr lang="en-US" sz="2000" dirty="0">
                <a:solidFill>
                  <a:srgbClr val="D4D4D4"/>
                </a:solidFill>
                <a:latin typeface="Consolas" panose="020B0609020204030204" pitchFamily="49" charset="0"/>
              </a:rPr>
              <a:t>(PATH, CALLBACK_FUNCTION);</a:t>
            </a:r>
          </a:p>
          <a:p>
            <a:r>
              <a:rPr lang="en-US" sz="2000" dirty="0">
                <a:solidFill>
                  <a:srgbClr val="D4D4D4"/>
                </a:solidFill>
                <a:latin typeface="Consolas" panose="020B0609020204030204" pitchFamily="49" charset="0"/>
              </a:rPr>
              <a:t>Ex: </a:t>
            </a:r>
          </a:p>
          <a:p>
            <a:r>
              <a:rPr lang="en-US" sz="2000" dirty="0">
                <a:solidFill>
                  <a:srgbClr val="569CD6"/>
                </a:solidFill>
                <a:latin typeface="Consolas" panose="020B0609020204030204" pitchFamily="49" charset="0"/>
              </a:rPr>
              <a:t>void</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LEDON</a:t>
            </a:r>
            <a:r>
              <a:rPr lang="en-US" sz="2000" dirty="0">
                <a:solidFill>
                  <a:srgbClr val="D4D4D4"/>
                </a:solidFill>
                <a:latin typeface="Consolas" panose="020B0609020204030204" pitchFamily="49" charset="0"/>
              </a:rPr>
              <a:t>()</a:t>
            </a:r>
            <a:r>
              <a:rPr lang="en-US" sz="2000" dirty="0">
                <a:solidFill>
                  <a:srgbClr val="6A9955"/>
                </a:solidFill>
                <a:latin typeface="Consolas" panose="020B0609020204030204" pitchFamily="49" charset="0"/>
              </a:rPr>
              <a:t>  // This function is automatically called when &lt;</a:t>
            </a:r>
            <a:r>
              <a:rPr lang="en-US" sz="2000" dirty="0" err="1">
                <a:solidFill>
                  <a:srgbClr val="6A9955"/>
                </a:solidFill>
                <a:latin typeface="Consolas" panose="020B0609020204030204" pitchFamily="49" charset="0"/>
              </a:rPr>
              <a:t>ipaddress</a:t>
            </a:r>
            <a:r>
              <a:rPr lang="en-US" sz="2000" dirty="0">
                <a:solidFill>
                  <a:srgbClr val="6A9955"/>
                </a:solidFill>
                <a:latin typeface="Consolas" panose="020B0609020204030204" pitchFamily="49" charset="0"/>
              </a:rPr>
              <a:t>&gt;/LEDON is called.</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    </a:t>
            </a:r>
            <a:r>
              <a:rPr lang="en-US" sz="2000" dirty="0" err="1">
                <a:solidFill>
                  <a:srgbClr val="DCDCAA"/>
                </a:solidFill>
                <a:latin typeface="Consolas" panose="020B0609020204030204" pitchFamily="49" charset="0"/>
              </a:rPr>
              <a:t>digitalWrite</a:t>
            </a:r>
            <a:r>
              <a:rPr lang="en-US" sz="2000" dirty="0">
                <a:solidFill>
                  <a:srgbClr val="D4D4D4"/>
                </a:solidFill>
                <a:latin typeface="Consolas" panose="020B0609020204030204" pitchFamily="49" charset="0"/>
              </a:rPr>
              <a:t>(LED,HIGH);</a:t>
            </a:r>
          </a:p>
          <a:p>
            <a:r>
              <a:rPr lang="en-US" sz="2000" dirty="0">
                <a:solidFill>
                  <a:srgbClr val="D4D4D4"/>
                </a:solidFill>
                <a:latin typeface="Consolas" panose="020B0609020204030204" pitchFamily="49" charset="0"/>
              </a:rPr>
              <a:t>}</a:t>
            </a:r>
          </a:p>
          <a:p>
            <a:r>
              <a:rPr lang="en-US" sz="2000" dirty="0" err="1">
                <a:solidFill>
                  <a:srgbClr val="9CDCFE"/>
                </a:solidFill>
                <a:latin typeface="Consolas" panose="020B0609020204030204" pitchFamily="49" charset="0"/>
              </a:rPr>
              <a:t>server</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on</a:t>
            </a:r>
            <a:r>
              <a:rPr lang="en-US" sz="2000" dirty="0">
                <a:solidFill>
                  <a:srgbClr val="D4D4D4"/>
                </a:solidFill>
                <a:latin typeface="Consolas" panose="020B0609020204030204" pitchFamily="49" charset="0"/>
              </a:rPr>
              <a:t>(“/</a:t>
            </a:r>
            <a:r>
              <a:rPr lang="en-US" sz="2000" dirty="0" err="1">
                <a:solidFill>
                  <a:srgbClr val="D4D4D4"/>
                </a:solidFill>
                <a:latin typeface="Consolas" panose="020B0609020204030204" pitchFamily="49" charset="0"/>
              </a:rPr>
              <a:t>ledon</a:t>
            </a:r>
            <a:r>
              <a:rPr lang="en-US" sz="2000" dirty="0">
                <a:solidFill>
                  <a:srgbClr val="D4D4D4"/>
                </a:solidFill>
                <a:latin typeface="Consolas" panose="020B0609020204030204" pitchFamily="49" charset="0"/>
              </a:rPr>
              <a:t>”, LEDON);</a:t>
            </a:r>
          </a:p>
          <a:p>
            <a:br>
              <a:rPr lang="en-US" sz="2000" dirty="0">
                <a:solidFill>
                  <a:srgbClr val="D4D4D4"/>
                </a:solidFill>
                <a:latin typeface="Consolas" panose="020B0609020204030204" pitchFamily="49" charset="0"/>
              </a:rPr>
            </a:br>
            <a:r>
              <a:rPr lang="en-US" sz="2000" dirty="0" err="1">
                <a:solidFill>
                  <a:srgbClr val="9CDCFE"/>
                </a:solidFill>
                <a:latin typeface="Consolas" panose="020B0609020204030204" pitchFamily="49" charset="0"/>
              </a:rPr>
              <a:t>server</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handleClient</a:t>
            </a:r>
            <a:r>
              <a:rPr lang="en-US" sz="2000" dirty="0">
                <a:solidFill>
                  <a:srgbClr val="D4D4D4"/>
                </a:solidFill>
                <a:latin typeface="Consolas" panose="020B0609020204030204" pitchFamily="49" charset="0"/>
              </a:rPr>
              <a:t>();</a:t>
            </a:r>
          </a:p>
          <a:p>
            <a:r>
              <a:rPr lang="en-US" sz="2000" dirty="0">
                <a:solidFill>
                  <a:srgbClr val="D4D4D4"/>
                </a:solidFill>
                <a:latin typeface="Consolas" panose="020B0609020204030204" pitchFamily="49" charset="0"/>
              </a:rPr>
              <a:t>This function transfers control to </a:t>
            </a:r>
            <a:r>
              <a:rPr lang="en-US" sz="2000" dirty="0" err="1">
                <a:solidFill>
                  <a:srgbClr val="9CDCFE"/>
                </a:solidFill>
                <a:latin typeface="Consolas" panose="020B0609020204030204" pitchFamily="49" charset="0"/>
              </a:rPr>
              <a:t>server</a:t>
            </a:r>
            <a:r>
              <a:rPr lang="en-US" sz="2000" dirty="0" err="1">
                <a:solidFill>
                  <a:srgbClr val="D4D4D4"/>
                </a:solidFill>
                <a:latin typeface="Consolas" panose="020B0609020204030204" pitchFamily="49" charset="0"/>
              </a:rPr>
              <a:t>.</a:t>
            </a:r>
            <a:r>
              <a:rPr lang="en-US" sz="2000" dirty="0" err="1">
                <a:solidFill>
                  <a:srgbClr val="DCDCAA"/>
                </a:solidFill>
                <a:latin typeface="Consolas" panose="020B0609020204030204" pitchFamily="49" charset="0"/>
              </a:rPr>
              <a:t>on</a:t>
            </a:r>
            <a:r>
              <a:rPr lang="en-US" sz="2000" dirty="0">
                <a:solidFill>
                  <a:srgbClr val="D4D4D4"/>
                </a:solidFill>
                <a:latin typeface="Consolas" panose="020B0609020204030204" pitchFamily="49" charset="0"/>
              </a:rPr>
              <a:t>() function whenever a </a:t>
            </a:r>
            <a:r>
              <a:rPr lang="en-US" sz="2000" dirty="0" err="1">
                <a:solidFill>
                  <a:srgbClr val="D4D4D4"/>
                </a:solidFill>
                <a:latin typeface="Consolas" panose="020B0609020204030204" pitchFamily="49" charset="0"/>
              </a:rPr>
              <a:t>cliet</a:t>
            </a:r>
            <a:r>
              <a:rPr lang="en-US" sz="2000" dirty="0">
                <a:solidFill>
                  <a:srgbClr val="D4D4D4"/>
                </a:solidFill>
                <a:latin typeface="Consolas" panose="020B0609020204030204" pitchFamily="49" charset="0"/>
              </a:rPr>
              <a:t> request is made to the server.</a:t>
            </a:r>
          </a:p>
          <a:p>
            <a:br>
              <a:rPr lang="en-US" sz="2000" dirty="0">
                <a:solidFill>
                  <a:srgbClr val="D4D4D4"/>
                </a:solidFill>
                <a:latin typeface="Consolas" panose="020B0609020204030204" pitchFamily="49" charset="0"/>
              </a:rPr>
            </a:br>
            <a:endParaRPr lang="en-US" sz="2000" dirty="0">
              <a:solidFill>
                <a:srgbClr val="D4D4D4"/>
              </a:solidFill>
              <a:latin typeface="Consolas" panose="020B0609020204030204" pitchFamily="49" charset="0"/>
            </a:endParaRPr>
          </a:p>
          <a:p>
            <a:pPr marL="0" indent="0">
              <a:buNone/>
            </a:pPr>
            <a:endParaRPr lang="en-US" sz="2000" dirty="0">
              <a:latin typeface="Consolas" panose="020B0609020204030204" pitchFamily="49" charset="0"/>
            </a:endParaRPr>
          </a:p>
        </p:txBody>
      </p:sp>
    </p:spTree>
    <p:extLst>
      <p:ext uri="{BB962C8B-B14F-4D97-AF65-F5344CB8AC3E}">
        <p14:creationId xmlns:p14="http://schemas.microsoft.com/office/powerpoint/2010/main" val="350255244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97">
            <a:extLst>
              <a:ext uri="{FF2B5EF4-FFF2-40B4-BE49-F238E27FC236}">
                <a16:creationId xmlns:a16="http://schemas.microsoft.com/office/drawing/2014/main" id="{7A023E33-1E17-439B-9413-7848C2502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02" name="Freeform 7">
            <a:extLst>
              <a:ext uri="{FF2B5EF4-FFF2-40B4-BE49-F238E27FC236}">
                <a16:creationId xmlns:a16="http://schemas.microsoft.com/office/drawing/2014/main" id="{A67EA451-CBA5-4474-8174-2193289A5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04" name="Rectangle 103">
            <a:extLst>
              <a:ext uri="{FF2B5EF4-FFF2-40B4-BE49-F238E27FC236}">
                <a16:creationId xmlns:a16="http://schemas.microsoft.com/office/drawing/2014/main" id="{B1BD25D7-D050-4892-9499-A66B0F8B5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Google Shape;127;p17"/>
          <p:cNvPicPr/>
          <p:nvPr/>
        </p:nvPicPr>
        <p:blipFill>
          <a:blip r:embed="rId2"/>
          <a:stretch/>
        </p:blipFill>
        <p:spPr>
          <a:xfrm>
            <a:off x="643468" y="823577"/>
            <a:ext cx="3194558" cy="1990974"/>
          </a:xfrm>
          <a:prstGeom prst="rect">
            <a:avLst/>
          </a:prstGeom>
        </p:spPr>
      </p:pic>
      <p:pic>
        <p:nvPicPr>
          <p:cNvPr id="154" name="Google Shape;125;p17"/>
          <p:cNvPicPr/>
          <p:nvPr/>
        </p:nvPicPr>
        <p:blipFill>
          <a:blip r:embed="rId3"/>
          <a:stretch/>
        </p:blipFill>
        <p:spPr>
          <a:xfrm>
            <a:off x="4000034" y="1020425"/>
            <a:ext cx="3194558" cy="1597279"/>
          </a:xfrm>
          <a:prstGeom prst="rect">
            <a:avLst/>
          </a:prstGeom>
        </p:spPr>
      </p:pic>
      <p:pic>
        <p:nvPicPr>
          <p:cNvPr id="157" name="Google Shape;128;p17"/>
          <p:cNvPicPr/>
          <p:nvPr/>
        </p:nvPicPr>
        <p:blipFill>
          <a:blip r:embed="rId4"/>
          <a:stretch/>
        </p:blipFill>
        <p:spPr>
          <a:xfrm>
            <a:off x="903924" y="3165180"/>
            <a:ext cx="2673646" cy="2673646"/>
          </a:xfrm>
          <a:prstGeom prst="rect">
            <a:avLst/>
          </a:prstGeom>
        </p:spPr>
      </p:pic>
      <p:pic>
        <p:nvPicPr>
          <p:cNvPr id="155" name="Google Shape;126;p17"/>
          <p:cNvPicPr/>
          <p:nvPr/>
        </p:nvPicPr>
        <p:blipFill>
          <a:blip r:embed="rId5"/>
          <a:stretch/>
        </p:blipFill>
        <p:spPr>
          <a:xfrm>
            <a:off x="4000035" y="3371345"/>
            <a:ext cx="3194558" cy="2261316"/>
          </a:xfrm>
          <a:prstGeom prst="rect">
            <a:avLst/>
          </a:prstGeom>
        </p:spPr>
      </p:pic>
      <p:sp>
        <p:nvSpPr>
          <p:cNvPr id="106" name="Rectangle 8">
            <a:extLst>
              <a:ext uri="{FF2B5EF4-FFF2-40B4-BE49-F238E27FC236}">
                <a16:creationId xmlns:a16="http://schemas.microsoft.com/office/drawing/2014/main" id="{BC57484F-ACAD-4D45-B4EA-D0A584397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CustomShape 1"/>
          <p:cNvSpPr/>
          <p:nvPr/>
        </p:nvSpPr>
        <p:spPr>
          <a:xfrm>
            <a:off x="8129872" y="1062401"/>
            <a:ext cx="3262028" cy="2733881"/>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4400" b="1" i="0" u="none" strike="noStrike" cap="none" spc="-1" normalizeH="0" baseline="0" noProof="0">
                <a:ln>
                  <a:noFill/>
                </a:ln>
                <a:solidFill>
                  <a:srgbClr val="FFFFFF"/>
                </a:solidFill>
                <a:effectLst/>
                <a:uLnTx/>
                <a:uFill>
                  <a:solidFill>
                    <a:srgbClr val="FFFFFF"/>
                  </a:solidFill>
                </a:uFill>
                <a:latin typeface="+mj-lt"/>
                <a:ea typeface="+mj-ea"/>
                <a:cs typeface="+mj-cs"/>
              </a:rPr>
              <a:t>USED THIS?</a:t>
            </a:r>
            <a:endParaRPr kumimoji="0" lang="en-US" sz="4400" b="0" i="0" u="none" strike="noStrike" cap="none" spc="-1" normalizeH="0" baseline="0" noProof="0">
              <a:ln>
                <a:noFill/>
              </a:ln>
              <a:solidFill>
                <a:srgbClr val="FFFFFF"/>
              </a:solidFill>
              <a:effectLst/>
              <a:uLnTx/>
              <a:uFill>
                <a:solidFill>
                  <a:srgbClr val="FFFFFF"/>
                </a:solidFill>
              </a:uFill>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810000" y="447120"/>
            <a:ext cx="10571400" cy="96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a:ln>
                  <a:noFill/>
                </a:ln>
                <a:solidFill>
                  <a:srgbClr val="FEFEFE"/>
                </a:solidFill>
                <a:effectLst/>
                <a:uLnTx/>
                <a:uFill>
                  <a:solidFill>
                    <a:srgbClr val="FFFFFF"/>
                  </a:solidFill>
                </a:uFill>
                <a:latin typeface="Arial"/>
                <a:ea typeface="Arial"/>
              </a:rPr>
              <a:t>USED THIS ? (Don’t Lie :P)</a:t>
            </a:r>
            <a:endParaRPr kumimoji="0" lang="en-IN" sz="1800" b="0" i="0" u="none" strike="noStrike" kern="1200" cap="none" spc="-1" normalizeH="0" baseline="0" noProof="0">
              <a:ln>
                <a:noFill/>
              </a:ln>
              <a:solidFill>
                <a:srgbClr val="FFFFFF"/>
              </a:solidFill>
              <a:effectLst/>
              <a:uLnTx/>
              <a:uFill>
                <a:solidFill>
                  <a:srgbClr val="FFFFFF"/>
                </a:solidFill>
              </a:uFill>
              <a:latin typeface="Arial"/>
            </a:endParaRPr>
          </a:p>
        </p:txBody>
      </p:sp>
      <p:pic>
        <p:nvPicPr>
          <p:cNvPr id="159" name="Google Shape;134;p18"/>
          <p:cNvPicPr/>
          <p:nvPr/>
        </p:nvPicPr>
        <p:blipFill>
          <a:blip r:embed="rId2"/>
          <a:stretch/>
        </p:blipFill>
        <p:spPr>
          <a:xfrm>
            <a:off x="1948680" y="1872000"/>
            <a:ext cx="6647400" cy="4463640"/>
          </a:xfrm>
          <a:prstGeom prst="rect">
            <a:avLst/>
          </a:prstGeom>
          <a:ln>
            <a:noFill/>
          </a:ln>
          <a:effectLst>
            <a:outerShdw blurRad="5080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Rectangle 101">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0" name="CustomShape 1"/>
          <p:cNvSpPr/>
          <p:nvPr/>
        </p:nvSpPr>
        <p:spPr>
          <a:xfrm>
            <a:off x="716280" y="5093208"/>
            <a:ext cx="7549896" cy="126187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algn="r" fontAlgn="auto">
              <a:lnSpc>
                <a:spcPct val="90000"/>
              </a:lnSpc>
              <a:spcBef>
                <a:spcPct val="0"/>
              </a:spcBef>
              <a:spcAft>
                <a:spcPts val="600"/>
              </a:spcAft>
              <a:buClrTx/>
              <a:buSzTx/>
              <a:tabLst/>
              <a:defRPr/>
            </a:pPr>
            <a:r>
              <a:rPr kumimoji="0" lang="en-US" sz="4200" b="1" i="0" u="none" strike="noStrike" kern="1200" cap="none" spc="-1" normalizeH="0" baseline="0" noProof="0">
                <a:ln>
                  <a:noFill/>
                </a:ln>
                <a:solidFill>
                  <a:schemeClr val="bg1"/>
                </a:solidFill>
                <a:effectLst/>
                <a:uLnTx/>
                <a:uFill>
                  <a:solidFill>
                    <a:srgbClr val="FFFFFF"/>
                  </a:solidFill>
                </a:uFill>
                <a:latin typeface="+mj-lt"/>
                <a:ea typeface="+mj-ea"/>
                <a:cs typeface="+mj-cs"/>
              </a:rPr>
              <a:t>The one that does all these cool features </a:t>
            </a:r>
            <a:endParaRPr kumimoji="0" lang="en-US" sz="4200" b="0" i="0" u="none" strike="noStrike" kern="1200" cap="none" spc="-1" normalizeH="0" baseline="0" noProof="0">
              <a:ln>
                <a:noFill/>
              </a:ln>
              <a:solidFill>
                <a:schemeClr val="bg1"/>
              </a:solidFill>
              <a:effectLst/>
              <a:uLnTx/>
              <a:uFill>
                <a:solidFill>
                  <a:srgbClr val="FFFFFF"/>
                </a:solidFill>
              </a:uFill>
              <a:latin typeface="+mj-lt"/>
              <a:ea typeface="+mj-ea"/>
              <a:cs typeface="+mj-cs"/>
            </a:endParaRPr>
          </a:p>
        </p:txBody>
      </p:sp>
      <p:pic>
        <p:nvPicPr>
          <p:cNvPr id="161" name="Google Shape;140;p19"/>
          <p:cNvPicPr/>
          <p:nvPr/>
        </p:nvPicPr>
        <p:blipFill>
          <a:blip r:embed="rId2"/>
          <a:stretch/>
        </p:blipFill>
        <p:spPr>
          <a:xfrm>
            <a:off x="777240" y="465390"/>
            <a:ext cx="10637520" cy="3723132"/>
          </a:xfrm>
          <a:prstGeom prst="rect">
            <a:avLst/>
          </a:prstGeom>
        </p:spPr>
      </p:pic>
      <p:cxnSp>
        <p:nvCxnSpPr>
          <p:cNvPr id="164" name="Straight Connector 103">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0"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4"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6"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7"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76" name="Group 17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77" name="Rectangle 17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Rectangle 17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62" name="CustomShape 1"/>
          <p:cNvSpPr/>
          <p:nvPr/>
        </p:nvSpPr>
        <p:spPr>
          <a:xfrm>
            <a:off x="904877" y="2415322"/>
            <a:ext cx="3451730" cy="2399869"/>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kumimoji="0" lang="en-US" sz="4000" b="1" i="0" u="none" strike="noStrike" kern="1200" cap="none" spc="-1" normalizeH="0" baseline="0" noProof="0">
                <a:ln>
                  <a:noFill/>
                </a:ln>
                <a:solidFill>
                  <a:srgbClr val="FFFFFF"/>
                </a:solidFill>
                <a:effectLst/>
                <a:uLnTx/>
                <a:uFill>
                  <a:solidFill>
                    <a:srgbClr val="FFFFFF"/>
                  </a:solidFill>
                </a:uFill>
                <a:latin typeface="+mj-lt"/>
                <a:ea typeface="+mj-ea"/>
                <a:cs typeface="+mj-cs"/>
              </a:rPr>
              <a:t>Classical Definition</a:t>
            </a:r>
            <a:endParaRPr kumimoji="0" lang="en-US" sz="4000" b="0" i="0" u="none" strike="noStrike" kern="1200" cap="none" spc="-1" normalizeH="0" baseline="0" noProof="0">
              <a:ln>
                <a:noFill/>
              </a:ln>
              <a:solidFill>
                <a:srgbClr val="FFFFFF"/>
              </a:solidFill>
              <a:effectLst/>
              <a:uLnTx/>
              <a:uFill>
                <a:solidFill>
                  <a:srgbClr val="FFFFFF"/>
                </a:solidFill>
              </a:uFill>
              <a:latin typeface="+mj-lt"/>
              <a:ea typeface="+mj-ea"/>
              <a:cs typeface="+mj-cs"/>
            </a:endParaRPr>
          </a:p>
        </p:txBody>
      </p:sp>
      <p:sp>
        <p:nvSpPr>
          <p:cNvPr id="163" name="CustomShape 2"/>
          <p:cNvSpPr/>
          <p:nvPr/>
        </p:nvSpPr>
        <p:spPr>
          <a:xfrm>
            <a:off x="5120640" y="804672"/>
            <a:ext cx="6281928" cy="524865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1144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000" b="1" i="0" u="none" strike="noStrike" cap="none" spc="-1" normalizeH="0" baseline="0" noProof="0" dirty="0">
                <a:ln>
                  <a:noFill/>
                </a:ln>
                <a:effectLst/>
                <a:uLnTx/>
                <a:uFill>
                  <a:solidFill>
                    <a:srgbClr val="FFFFFF"/>
                  </a:solidFill>
                </a:uFill>
              </a:rPr>
              <a:t>Image processing</a:t>
            </a:r>
            <a:r>
              <a:rPr kumimoji="0" lang="en-US" sz="2000" b="0" i="0" u="none" strike="noStrike" cap="none" spc="-1" normalizeH="0" baseline="0" noProof="0" dirty="0">
                <a:ln>
                  <a:noFill/>
                </a:ln>
                <a:effectLst/>
                <a:uLnTx/>
                <a:uFill>
                  <a:solidFill>
                    <a:srgbClr val="FFFFFF"/>
                  </a:solidFill>
                </a:uFill>
              </a:rPr>
              <a:t> is a method to convert an image into digital form and perform some operations on it, in order to get an enhanced image or to extract some useful information from it. It is a type of signal dispensation in which input is image, like video frame or photograph and output may be image or characteristics associated with that image.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4" name="Group 123">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5"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0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6" name="Group 20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07" name="Rectangle 20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Rectangle 20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0" name="CustomShape 1"/>
          <p:cNvSpPr/>
          <p:nvPr/>
        </p:nvSpPr>
        <p:spPr>
          <a:xfrm>
            <a:off x="904877" y="2415322"/>
            <a:ext cx="3451730" cy="2399869"/>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algn="ctr" fontAlgn="auto">
              <a:lnSpc>
                <a:spcPct val="90000"/>
              </a:lnSpc>
              <a:spcBef>
                <a:spcPct val="0"/>
              </a:spcBef>
              <a:spcAft>
                <a:spcPts val="600"/>
              </a:spcAft>
              <a:buClrTx/>
              <a:buSzTx/>
              <a:tabLst/>
              <a:defRPr/>
            </a:pPr>
            <a:r>
              <a:rPr kumimoji="0" lang="en-US" sz="4000" b="1" i="0" u="none" strike="noStrike" kern="1200" cap="none" spc="-1" normalizeH="0" baseline="0" noProof="0">
                <a:ln>
                  <a:noFill/>
                </a:ln>
                <a:solidFill>
                  <a:srgbClr val="FFFFFF"/>
                </a:solidFill>
                <a:effectLst/>
                <a:uLnTx/>
                <a:uFill>
                  <a:solidFill>
                    <a:srgbClr val="FFFFFF"/>
                  </a:solidFill>
                </a:uFill>
                <a:latin typeface="+mj-lt"/>
                <a:ea typeface="+mj-ea"/>
                <a:cs typeface="+mj-cs"/>
              </a:rPr>
              <a:t>OpenCV</a:t>
            </a:r>
            <a:endParaRPr kumimoji="0" lang="en-US" sz="4000" b="0" i="0" u="none" strike="noStrike" kern="1200" cap="none" spc="-1" normalizeH="0" baseline="0" noProof="0">
              <a:ln>
                <a:noFill/>
              </a:ln>
              <a:solidFill>
                <a:srgbClr val="FFFFFF"/>
              </a:solidFill>
              <a:effectLst/>
              <a:uLnTx/>
              <a:uFill>
                <a:solidFill>
                  <a:srgbClr val="FFFFFF"/>
                </a:solidFill>
              </a:uFill>
              <a:latin typeface="+mj-lt"/>
              <a:ea typeface="+mj-ea"/>
              <a:cs typeface="+mj-cs"/>
            </a:endParaRPr>
          </a:p>
        </p:txBody>
      </p:sp>
      <p:sp>
        <p:nvSpPr>
          <p:cNvPr id="181" name="CustomShape 2"/>
          <p:cNvSpPr/>
          <p:nvPr/>
        </p:nvSpPr>
        <p:spPr>
          <a:xfrm>
            <a:off x="5120640" y="804672"/>
            <a:ext cx="6281928" cy="524865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000" b="0" i="0" u="none" strike="noStrike" cap="none" spc="-1" normalizeH="0" baseline="0" noProof="0">
                <a:ln>
                  <a:noFill/>
                </a:ln>
                <a:effectLst/>
                <a:uLnTx/>
                <a:uFill>
                  <a:solidFill>
                    <a:srgbClr val="FFFFFF"/>
                  </a:solidFill>
                </a:uFill>
              </a:rPr>
              <a:t>OpenCV is a library of programming functions mainly aimed at real-time computer vision. Originally developed by Intel, it was later supported by Willow Garage then Itseez. The library is cross-platform and free for use under the open-source BSD license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CB8B6A13-85CA-4900-9C17-0B2EC7D65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CustomShape 1"/>
          <p:cNvSpPr/>
          <p:nvPr/>
        </p:nvSpPr>
        <p:spPr>
          <a:xfrm>
            <a:off x="958507" y="1120155"/>
            <a:ext cx="4189198" cy="460909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400" b="1" i="0" u="none" strike="noStrike" kern="1200" cap="none" spc="-1" normalizeH="0" baseline="0" noProof="0">
                <a:ln>
                  <a:noFill/>
                </a:ln>
                <a:solidFill>
                  <a:schemeClr val="tx1"/>
                </a:solidFill>
                <a:effectLst/>
                <a:uLnTx/>
                <a:uFill>
                  <a:solidFill>
                    <a:srgbClr val="FFFFFF"/>
                  </a:solidFill>
                </a:uFill>
                <a:latin typeface="+mj-lt"/>
                <a:ea typeface="+mj-ea"/>
                <a:cs typeface="+mj-cs"/>
              </a:rPr>
              <a:t>Basic functions In OpenCV</a:t>
            </a:r>
            <a:endParaRPr kumimoji="0" lang="en-US" sz="4400" b="0" i="0" u="none" strike="noStrike" kern="1200" cap="none" spc="-1" normalizeH="0" baseline="0" noProof="0">
              <a:ln>
                <a:noFill/>
              </a:ln>
              <a:solidFill>
                <a:schemeClr val="tx1"/>
              </a:solidFill>
              <a:effectLst/>
              <a:uLnTx/>
              <a:uFill>
                <a:solidFill>
                  <a:srgbClr val="FFFFFF"/>
                </a:solidFill>
              </a:uFill>
              <a:latin typeface="+mj-lt"/>
              <a:ea typeface="+mj-ea"/>
              <a:cs typeface="+mj-cs"/>
            </a:endParaRPr>
          </a:p>
        </p:txBody>
      </p:sp>
      <p:grpSp>
        <p:nvGrpSpPr>
          <p:cNvPr id="220" name="Group 219">
            <a:extLst>
              <a:ext uri="{FF2B5EF4-FFF2-40B4-BE49-F238E27FC236}">
                <a16:creationId xmlns:a16="http://schemas.microsoft.com/office/drawing/2014/main" id="{8F3F9174-E2FD-4C98-B643-857596BA1A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32729" y="798423"/>
            <a:ext cx="6359271" cy="6059577"/>
            <a:chOff x="2285126" y="-1693523"/>
            <a:chExt cx="6359271" cy="6059577"/>
          </a:xfrm>
        </p:grpSpPr>
        <p:sp>
          <p:nvSpPr>
            <p:cNvPr id="221" name="Freeform 59">
              <a:extLst>
                <a:ext uri="{FF2B5EF4-FFF2-40B4-BE49-F238E27FC236}">
                  <a16:creationId xmlns:a16="http://schemas.microsoft.com/office/drawing/2014/main" id="{44669919-644B-4799-9AB6-7A2A2F170E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286127" y="-976413"/>
              <a:ext cx="1101799" cy="5342467"/>
            </a:xfrm>
            <a:custGeom>
              <a:avLst/>
              <a:gdLst>
                <a:gd name="connsiteX0" fmla="*/ 1101799 w 1101799"/>
                <a:gd name="connsiteY0" fmla="*/ 0 h 5342467"/>
                <a:gd name="connsiteX1" fmla="*/ 0 w 1101799"/>
                <a:gd name="connsiteY1" fmla="*/ 1141661 h 5342467"/>
                <a:gd name="connsiteX2" fmla="*/ 0 w 1101799"/>
                <a:gd name="connsiteY2" fmla="*/ 5342467 h 5342467"/>
                <a:gd name="connsiteX3" fmla="*/ 1039862 w 1101799"/>
                <a:gd name="connsiteY3" fmla="*/ 5342467 h 5342467"/>
                <a:gd name="connsiteX4" fmla="*/ 1101799 w 1101799"/>
                <a:gd name="connsiteY4" fmla="*/ 5278421 h 5342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799" h="5342467">
                  <a:moveTo>
                    <a:pt x="1101799" y="0"/>
                  </a:moveTo>
                  <a:lnTo>
                    <a:pt x="0" y="1141661"/>
                  </a:lnTo>
                  <a:lnTo>
                    <a:pt x="0" y="5342467"/>
                  </a:lnTo>
                  <a:lnTo>
                    <a:pt x="1039862" y="5342467"/>
                  </a:lnTo>
                  <a:lnTo>
                    <a:pt x="1101799" y="52784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9" name="Freeform 6">
              <a:extLst>
                <a:ext uri="{FF2B5EF4-FFF2-40B4-BE49-F238E27FC236}">
                  <a16:creationId xmlns:a16="http://schemas.microsoft.com/office/drawing/2014/main" id="{287676A4-07DE-42A0-980E-77FA40F49E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285126" y="-1425874"/>
              <a:ext cx="762170"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
              <a:extLst>
                <a:ext uri="{FF2B5EF4-FFF2-40B4-BE49-F238E27FC236}">
                  <a16:creationId xmlns:a16="http://schemas.microsoft.com/office/drawing/2014/main" id="{4BC9AFEB-B9C2-4A5E-91E4-BD04223F5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566852" y="-1693523"/>
              <a:ext cx="485207"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Rectangle 8">
              <a:extLst>
                <a:ext uri="{FF2B5EF4-FFF2-40B4-BE49-F238E27FC236}">
                  <a16:creationId xmlns:a16="http://schemas.microsoft.com/office/drawing/2014/main" id="{6D837413-BE05-4604-8451-98E34D6293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2543739" y="-1692608"/>
              <a:ext cx="610065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3" name="CustomShape 2"/>
          <p:cNvSpPr/>
          <p:nvPr/>
        </p:nvSpPr>
        <p:spPr>
          <a:xfrm>
            <a:off x="6436188" y="1120155"/>
            <a:ext cx="5067739" cy="460909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fontScale="92500" lnSpcReduction="10000"/>
          </a:bodyPr>
          <a:lstStyle/>
          <a:p>
            <a:pPr marR="0" lvl="0" fontAlgn="auto">
              <a:lnSpc>
                <a:spcPct val="90000"/>
              </a:lnSpc>
              <a:spcBef>
                <a:spcPts val="0"/>
              </a:spcBef>
              <a:spcAft>
                <a:spcPts val="600"/>
              </a:spcAft>
              <a:buClr>
                <a:srgbClr val="00C6BB"/>
              </a:buClr>
              <a:buSzTx/>
              <a:tabLst/>
              <a:defRPr/>
            </a:pPr>
            <a:r>
              <a:rPr kumimoji="0" lang="en-US" sz="2400" b="1" i="0" u="none" strike="noStrike" cap="none" spc="-1" normalizeH="0" baseline="0" noProof="0" dirty="0">
                <a:ln>
                  <a:noFill/>
                </a:ln>
                <a:solidFill>
                  <a:srgbClr val="FFFFFF"/>
                </a:solidFill>
                <a:effectLst/>
                <a:uLnTx/>
                <a:uFill>
                  <a:solidFill>
                    <a:srgbClr val="FFFFFF"/>
                  </a:solidFill>
                </a:uFill>
              </a:rPr>
              <a:t>Import cv2 </a:t>
            </a:r>
            <a:r>
              <a:rPr lang="en-US" sz="2400" spc="-1" dirty="0">
                <a:solidFill>
                  <a:srgbClr val="FFFFFF"/>
                </a:solidFill>
                <a:uFill>
                  <a:solidFill>
                    <a:srgbClr val="FFFFFF"/>
                  </a:solidFill>
                </a:uFill>
              </a:rPr>
              <a:t>#</a:t>
            </a:r>
            <a:r>
              <a:rPr kumimoji="0" lang="en-US" sz="2400" b="0" i="0" u="none" strike="noStrike" cap="none" spc="-1" normalizeH="0" baseline="0" noProof="0" dirty="0">
                <a:ln>
                  <a:noFill/>
                </a:ln>
                <a:solidFill>
                  <a:srgbClr val="FFFFFF"/>
                </a:solidFill>
                <a:effectLst/>
                <a:uLnTx/>
                <a:uFill>
                  <a:solidFill>
                    <a:srgbClr val="FFFFFF"/>
                  </a:solidFill>
                </a:uFill>
              </a:rPr>
              <a:t>importing OpenCV</a:t>
            </a:r>
          </a:p>
          <a:p>
            <a:pPr marR="0" lvl="0" fontAlgn="auto">
              <a:lnSpc>
                <a:spcPct val="90000"/>
              </a:lnSpc>
              <a:spcBef>
                <a:spcPts val="0"/>
              </a:spcBef>
              <a:spcAft>
                <a:spcPts val="600"/>
              </a:spcAft>
              <a:buClr>
                <a:srgbClr val="00C6BB"/>
              </a:buClr>
              <a:buSzTx/>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
                <a:srgbClr val="00C6BB"/>
              </a:buClr>
              <a:buSzTx/>
              <a:tabLst/>
              <a:defRPr/>
            </a:pPr>
            <a:r>
              <a:rPr kumimoji="0" lang="en-US" sz="2400" b="1" i="0" u="none" strike="noStrike" cap="none" spc="-1" normalizeH="0" baseline="0" noProof="0" dirty="0">
                <a:ln>
                  <a:noFill/>
                </a:ln>
                <a:solidFill>
                  <a:srgbClr val="FFFFFF"/>
                </a:solidFill>
                <a:effectLst/>
                <a:uLnTx/>
                <a:uFill>
                  <a:solidFill>
                    <a:srgbClr val="FFFFFF"/>
                  </a:solidFill>
                </a:uFill>
              </a:rPr>
              <a:t>cv2.imread(“directory/</a:t>
            </a:r>
            <a:r>
              <a:rPr kumimoji="0" lang="en-US" sz="2400" b="1" i="0" u="none" strike="noStrike" cap="none" spc="-1" normalizeH="0" baseline="0" noProof="0" dirty="0" err="1">
                <a:ln>
                  <a:noFill/>
                </a:ln>
                <a:solidFill>
                  <a:srgbClr val="FFFFFF"/>
                </a:solidFill>
                <a:effectLst/>
                <a:uLnTx/>
                <a:uFill>
                  <a:solidFill>
                    <a:srgbClr val="FFFFFF"/>
                  </a:solidFill>
                </a:uFill>
              </a:rPr>
              <a:t>imagename</a:t>
            </a:r>
            <a:r>
              <a:rPr kumimoji="0" lang="en-US" sz="2400" b="1" i="0" u="none" strike="noStrike" cap="none" spc="-1" normalizeH="0" baseline="0" noProof="0" dirty="0">
                <a:ln>
                  <a:noFill/>
                </a:ln>
                <a:solidFill>
                  <a:srgbClr val="FFFFFF"/>
                </a:solidFill>
                <a:effectLst/>
                <a:uLnTx/>
                <a:uFill>
                  <a:solidFill>
                    <a:srgbClr val="FFFFFF"/>
                  </a:solidFill>
                </a:uFill>
              </a:rPr>
              <a:t>”)</a:t>
            </a: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Tx/>
              <a:buSzTx/>
              <a:tabLst/>
              <a:defRPr/>
            </a:pPr>
            <a:r>
              <a:rPr kumimoji="0" lang="en-US" sz="2400" b="1" i="0" u="none" strike="noStrike" cap="none" spc="-1" normalizeH="0" baseline="0" noProof="0" dirty="0">
                <a:ln>
                  <a:noFill/>
                </a:ln>
                <a:solidFill>
                  <a:srgbClr val="FFFFFF"/>
                </a:solidFill>
                <a:effectLst/>
                <a:uLnTx/>
                <a:uFill>
                  <a:solidFill>
                    <a:srgbClr val="FFFFFF"/>
                  </a:solidFill>
                </a:uFill>
              </a:rPr>
              <a:t>	-</a:t>
            </a:r>
            <a:r>
              <a:rPr kumimoji="0" lang="en-US" sz="2400" b="0" i="0" u="none" strike="noStrike" cap="none" spc="-1" normalizeH="0" baseline="0" noProof="0" dirty="0">
                <a:ln>
                  <a:noFill/>
                </a:ln>
                <a:solidFill>
                  <a:srgbClr val="FFFFFF"/>
                </a:solidFill>
                <a:effectLst/>
                <a:uLnTx/>
                <a:uFill>
                  <a:solidFill>
                    <a:srgbClr val="FFFFFF"/>
                  </a:solidFill>
                </a:uFill>
              </a:rPr>
              <a:t> Reads the image from specified path</a:t>
            </a:r>
          </a:p>
          <a:p>
            <a:pPr marR="0" lvl="0" fontAlgn="auto">
              <a:lnSpc>
                <a:spcPct val="90000"/>
              </a:lnSpc>
              <a:spcBef>
                <a:spcPts val="0"/>
              </a:spcBef>
              <a:spcAft>
                <a:spcPts val="600"/>
              </a:spcAft>
              <a:buClrTx/>
              <a:buSzTx/>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
                <a:srgbClr val="00C6BB"/>
              </a:buClr>
              <a:buSzTx/>
              <a:tabLst/>
              <a:defRPr/>
            </a:pPr>
            <a:r>
              <a:rPr kumimoji="0" lang="en-US" sz="2400" b="1" i="0" u="none" strike="noStrike" cap="none" spc="-1" normalizeH="0" baseline="0" noProof="0" dirty="0">
                <a:ln>
                  <a:noFill/>
                </a:ln>
                <a:solidFill>
                  <a:srgbClr val="FFFFFF"/>
                </a:solidFill>
                <a:effectLst/>
                <a:uLnTx/>
                <a:uFill>
                  <a:solidFill>
                    <a:srgbClr val="FFFFFF"/>
                  </a:solidFill>
                </a:uFill>
              </a:rPr>
              <a:t>cv2.imshow(“</a:t>
            </a:r>
            <a:r>
              <a:rPr kumimoji="0" lang="en-US" sz="2400" b="1" i="0" u="none" strike="noStrike" cap="none" spc="-1" normalizeH="0" baseline="0" noProof="0" dirty="0" err="1">
                <a:ln>
                  <a:noFill/>
                </a:ln>
                <a:solidFill>
                  <a:srgbClr val="FFFFFF"/>
                </a:solidFill>
                <a:effectLst/>
                <a:uLnTx/>
                <a:uFill>
                  <a:solidFill>
                    <a:srgbClr val="FFFFFF"/>
                  </a:solidFill>
                </a:uFill>
              </a:rPr>
              <a:t>windowname</a:t>
            </a:r>
            <a:r>
              <a:rPr kumimoji="0" lang="en-US" sz="2400" b="1" i="0" u="none" strike="noStrike" cap="none" spc="-1" normalizeH="0" baseline="0" noProof="0" dirty="0">
                <a:ln>
                  <a:noFill/>
                </a:ln>
                <a:solidFill>
                  <a:srgbClr val="FFFFFF"/>
                </a:solidFill>
                <a:effectLst/>
                <a:uLnTx/>
                <a:uFill>
                  <a:solidFill>
                    <a:srgbClr val="FFFFFF"/>
                  </a:solidFill>
                </a:uFill>
              </a:rPr>
              <a:t>”, &lt;</a:t>
            </a:r>
            <a:r>
              <a:rPr kumimoji="0" lang="en-US" sz="2400" b="1" i="0" u="none" strike="noStrike" cap="none" spc="-1" normalizeH="0" baseline="0" noProof="0" dirty="0" err="1">
                <a:ln>
                  <a:noFill/>
                </a:ln>
                <a:solidFill>
                  <a:srgbClr val="FFFFFF"/>
                </a:solidFill>
                <a:effectLst/>
                <a:uLnTx/>
                <a:uFill>
                  <a:solidFill>
                    <a:srgbClr val="FFFFFF"/>
                  </a:solidFill>
                </a:uFill>
              </a:rPr>
              <a:t>imagevariable</a:t>
            </a:r>
            <a:r>
              <a:rPr kumimoji="0" lang="en-US" sz="2400" b="1" i="0" u="none" strike="noStrike" cap="none" spc="-1" normalizeH="0" baseline="0" noProof="0" dirty="0">
                <a:ln>
                  <a:noFill/>
                </a:ln>
                <a:solidFill>
                  <a:srgbClr val="FFFFFF"/>
                </a:solidFill>
                <a:effectLst/>
                <a:uLnTx/>
                <a:uFill>
                  <a:solidFill>
                    <a:srgbClr val="FFFFFF"/>
                  </a:solidFill>
                </a:uFill>
              </a:rPr>
              <a:t>&gt;)</a:t>
            </a: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Tx/>
              <a:buSzTx/>
              <a:tabLst/>
              <a:defRPr/>
            </a:pPr>
            <a:r>
              <a:rPr kumimoji="0" lang="en-US" sz="2400" b="0" i="0" u="none" strike="noStrike" cap="none" spc="-1" normalizeH="0" baseline="0" noProof="0" dirty="0">
                <a:ln>
                  <a:noFill/>
                </a:ln>
                <a:solidFill>
                  <a:srgbClr val="FFFFFF"/>
                </a:solidFill>
                <a:effectLst/>
                <a:uLnTx/>
                <a:uFill>
                  <a:solidFill>
                    <a:srgbClr val="FFFFFF"/>
                  </a:solidFill>
                </a:uFill>
              </a:rPr>
              <a:t>	- Displays the image to specified window</a:t>
            </a:r>
          </a:p>
          <a:p>
            <a:pPr marR="0" lvl="0" fontAlgn="auto">
              <a:lnSpc>
                <a:spcPct val="90000"/>
              </a:lnSpc>
              <a:spcBef>
                <a:spcPts val="0"/>
              </a:spcBef>
              <a:spcAft>
                <a:spcPts val="600"/>
              </a:spcAft>
              <a:buClrTx/>
              <a:buSzTx/>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
                <a:srgbClr val="00C6BB"/>
              </a:buClr>
              <a:buSzTx/>
              <a:tabLst/>
              <a:defRPr/>
            </a:pPr>
            <a:r>
              <a:rPr kumimoji="0" lang="en-US" sz="2400" b="1" i="0" u="none" strike="noStrike" cap="none" spc="-1" normalizeH="0" baseline="0" noProof="0" dirty="0">
                <a:ln>
                  <a:noFill/>
                </a:ln>
                <a:solidFill>
                  <a:srgbClr val="FFFFFF"/>
                </a:solidFill>
                <a:effectLst/>
                <a:uLnTx/>
                <a:uFill>
                  <a:solidFill>
                    <a:srgbClr val="FFFFFF"/>
                  </a:solidFill>
                </a:uFill>
              </a:rPr>
              <a:t>cv2.imwrite(“directory/name”, &lt;</a:t>
            </a:r>
            <a:r>
              <a:rPr kumimoji="0" lang="en-US" sz="2400" b="1" i="0" u="none" strike="noStrike" cap="none" spc="-1" normalizeH="0" baseline="0" noProof="0" dirty="0" err="1">
                <a:ln>
                  <a:noFill/>
                </a:ln>
                <a:solidFill>
                  <a:srgbClr val="FFFFFF"/>
                </a:solidFill>
                <a:effectLst/>
                <a:uLnTx/>
                <a:uFill>
                  <a:solidFill>
                    <a:srgbClr val="FFFFFF"/>
                  </a:solidFill>
                </a:uFill>
              </a:rPr>
              <a:t>imagevariable</a:t>
            </a:r>
            <a:r>
              <a:rPr kumimoji="0" lang="en-US" sz="2400" b="1" i="0" u="none" strike="noStrike" cap="none" spc="-1" normalizeH="0" baseline="0" noProof="0" dirty="0">
                <a:ln>
                  <a:noFill/>
                </a:ln>
                <a:solidFill>
                  <a:srgbClr val="FFFFFF"/>
                </a:solidFill>
                <a:effectLst/>
                <a:uLnTx/>
                <a:uFill>
                  <a:solidFill>
                    <a:srgbClr val="FFFFFF"/>
                  </a:solidFill>
                </a:uFill>
              </a:rPr>
              <a:t>&gt;) </a:t>
            </a: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fontAlgn="auto">
              <a:lnSpc>
                <a:spcPct val="90000"/>
              </a:lnSpc>
              <a:spcBef>
                <a:spcPts val="0"/>
              </a:spcBef>
              <a:spcAft>
                <a:spcPts val="600"/>
              </a:spcAft>
              <a:buClrTx/>
              <a:buSzTx/>
              <a:tabLst/>
              <a:defRPr/>
            </a:pPr>
            <a:r>
              <a:rPr kumimoji="0" lang="en-US" sz="2400" b="1" i="0" u="none" strike="noStrike" cap="none" spc="-1" normalizeH="0" baseline="0" noProof="0" dirty="0">
                <a:ln>
                  <a:noFill/>
                </a:ln>
                <a:solidFill>
                  <a:srgbClr val="FFFFFF"/>
                </a:solidFill>
                <a:effectLst/>
                <a:uLnTx/>
                <a:uFill>
                  <a:solidFill>
                    <a:srgbClr val="FFFFFF"/>
                  </a:solidFill>
                </a:uFill>
              </a:rPr>
              <a:t>	-</a:t>
            </a:r>
            <a:r>
              <a:rPr kumimoji="0" lang="en-US" sz="2400" b="0" i="0" u="none" strike="noStrike" cap="none" spc="-1" normalizeH="0" baseline="0" noProof="0" dirty="0">
                <a:ln>
                  <a:noFill/>
                </a:ln>
                <a:solidFill>
                  <a:srgbClr val="FFFFFF"/>
                </a:solidFill>
                <a:effectLst/>
                <a:uLnTx/>
                <a:uFill>
                  <a:solidFill>
                    <a:srgbClr val="FFFFFF"/>
                  </a:solidFill>
                </a:uFill>
              </a:rPr>
              <a:t> Saves image to specified path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136079" y="412787"/>
            <a:ext cx="7919842" cy="904735"/>
          </a:xfrm>
          <a:prstGeom prst="rect">
            <a:avLst/>
          </a:prstGeom>
        </p:spPr>
        <p:txBody>
          <a:bodyPr vert="horz" wrap="square" lIns="0" tIns="12065" rIns="0" bIns="0" rtlCol="0">
            <a:spAutoFit/>
          </a:bodyPr>
          <a:lstStyle/>
          <a:p>
            <a:pPr marL="3683000" marR="5080" indent="-3670935" algn="ctr">
              <a:spcBef>
                <a:spcPts val="95"/>
              </a:spcBef>
            </a:pPr>
            <a:r>
              <a:rPr lang="en-US" sz="4000" spc="-5" dirty="0"/>
              <a:t> Need for </a:t>
            </a:r>
            <a:r>
              <a:rPr lang="en-US" sz="4000" spc="-5" dirty="0" err="1"/>
              <a:t>WiFi</a:t>
            </a:r>
            <a:br>
              <a:rPr lang="en-US" sz="4000" spc="-5" dirty="0"/>
            </a:br>
            <a:endParaRPr sz="1800" dirty="0"/>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p>
            <a:pPr marL="12700">
              <a:lnSpc>
                <a:spcPts val="1650"/>
              </a:lnSpc>
            </a:pPr>
            <a:r>
              <a:rPr dirty="0"/>
              <a:t>Wi-Fi</a:t>
            </a:r>
            <a:r>
              <a:rPr spc="-114" dirty="0"/>
              <a:t> </a:t>
            </a:r>
            <a:r>
              <a:rPr spc="-15" dirty="0"/>
              <a:t>Technology</a:t>
            </a:r>
          </a:p>
        </p:txBody>
      </p:sp>
      <p:sp>
        <p:nvSpPr>
          <p:cNvPr id="5" name="object 5"/>
          <p:cNvSpPr txBox="1"/>
          <p:nvPr/>
        </p:nvSpPr>
        <p:spPr>
          <a:xfrm>
            <a:off x="1734414" y="1267714"/>
            <a:ext cx="110489" cy="197490"/>
          </a:xfrm>
          <a:prstGeom prst="rect">
            <a:avLst/>
          </a:prstGeom>
        </p:spPr>
        <p:txBody>
          <a:bodyPr vert="horz" wrap="square" lIns="0" tIns="12700" rIns="0" bIns="0" rtlCol="0">
            <a:spAutoFit/>
          </a:bodyPr>
          <a:lstStyle/>
          <a:p>
            <a:pPr marL="12700">
              <a:spcBef>
                <a:spcPts val="100"/>
              </a:spcBef>
            </a:pPr>
            <a:r>
              <a:rPr sz="1200" b="1" spc="-5" dirty="0">
                <a:solidFill>
                  <a:srgbClr val="FFFFFF"/>
                </a:solidFill>
                <a:latin typeface="Arial"/>
                <a:cs typeface="Arial"/>
              </a:rPr>
              <a:t>7</a:t>
            </a:r>
            <a:endParaRPr sz="1200">
              <a:solidFill>
                <a:prstClr val="black"/>
              </a:solidFill>
              <a:latin typeface="Arial"/>
              <a:cs typeface="Arial"/>
            </a:endParaRPr>
          </a:p>
        </p:txBody>
      </p:sp>
      <p:sp>
        <p:nvSpPr>
          <p:cNvPr id="6" name="object 6"/>
          <p:cNvSpPr/>
          <p:nvPr/>
        </p:nvSpPr>
        <p:spPr>
          <a:xfrm>
            <a:off x="2897124" y="2664709"/>
            <a:ext cx="6684264" cy="3365966"/>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
        <p:nvSpPr>
          <p:cNvPr id="7" name="object 7"/>
          <p:cNvSpPr/>
          <p:nvPr/>
        </p:nvSpPr>
        <p:spPr>
          <a:xfrm>
            <a:off x="3191256" y="2811168"/>
            <a:ext cx="6096000" cy="2829129"/>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9" name="TextBox 8">
            <a:extLst>
              <a:ext uri="{FF2B5EF4-FFF2-40B4-BE49-F238E27FC236}">
                <a16:creationId xmlns:a16="http://schemas.microsoft.com/office/drawing/2014/main" id="{4608F5D9-DD7C-4F3E-A0DA-6DAE6B723778}"/>
              </a:ext>
            </a:extLst>
          </p:cNvPr>
          <p:cNvSpPr txBox="1"/>
          <p:nvPr/>
        </p:nvSpPr>
        <p:spPr>
          <a:xfrm>
            <a:off x="3745522" y="1802423"/>
            <a:ext cx="4536831" cy="707886"/>
          </a:xfrm>
          <a:prstGeom prst="rect">
            <a:avLst/>
          </a:prstGeom>
          <a:noFill/>
        </p:spPr>
        <p:txBody>
          <a:bodyPr wrap="square" rtlCol="0">
            <a:spAutoFit/>
          </a:bodyPr>
          <a:lstStyle/>
          <a:p>
            <a:r>
              <a:rPr lang="en-US" sz="2000" spc="-5" dirty="0"/>
              <a:t>Cables for Keyboard, Mouse, Power  etc.</a:t>
            </a:r>
            <a:br>
              <a:rPr lang="en-US" sz="2000" spc="-5" dirty="0"/>
            </a:b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CB8B6A13-85CA-4900-9C17-0B2EC7D65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CustomShape 1"/>
          <p:cNvSpPr/>
          <p:nvPr/>
        </p:nvSpPr>
        <p:spPr>
          <a:xfrm>
            <a:off x="958507" y="1120155"/>
            <a:ext cx="4189198" cy="460909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400" b="1" i="0" u="none" strike="noStrike" kern="1200" cap="none" spc="-1" normalizeH="0" baseline="0" noProof="0">
                <a:ln>
                  <a:noFill/>
                </a:ln>
                <a:solidFill>
                  <a:schemeClr val="tx1"/>
                </a:solidFill>
                <a:effectLst/>
                <a:uLnTx/>
                <a:uFill>
                  <a:solidFill>
                    <a:srgbClr val="FFFFFF"/>
                  </a:solidFill>
                </a:uFill>
                <a:latin typeface="+mj-lt"/>
                <a:ea typeface="+mj-ea"/>
                <a:cs typeface="+mj-cs"/>
              </a:rPr>
              <a:t>Basic functions in OpenCV</a:t>
            </a:r>
            <a:endParaRPr kumimoji="0" lang="en-US" sz="4400" b="0" i="0" u="none" strike="noStrike" kern="1200" cap="none" spc="-1" normalizeH="0" baseline="0" noProof="0">
              <a:ln>
                <a:noFill/>
              </a:ln>
              <a:solidFill>
                <a:schemeClr val="tx1"/>
              </a:solidFill>
              <a:effectLst/>
              <a:uLnTx/>
              <a:uFill>
                <a:solidFill>
                  <a:srgbClr val="FFFFFF"/>
                </a:solidFill>
              </a:uFill>
              <a:latin typeface="+mj-lt"/>
              <a:ea typeface="+mj-ea"/>
              <a:cs typeface="+mj-cs"/>
            </a:endParaRPr>
          </a:p>
        </p:txBody>
      </p:sp>
      <p:grpSp>
        <p:nvGrpSpPr>
          <p:cNvPr id="224" name="Group 223">
            <a:extLst>
              <a:ext uri="{FF2B5EF4-FFF2-40B4-BE49-F238E27FC236}">
                <a16:creationId xmlns:a16="http://schemas.microsoft.com/office/drawing/2014/main" id="{8F3F9174-E2FD-4C98-B643-857596BA1A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32729" y="798423"/>
            <a:ext cx="6359271" cy="6059577"/>
            <a:chOff x="2285126" y="-1693523"/>
            <a:chExt cx="6359271" cy="6059577"/>
          </a:xfrm>
        </p:grpSpPr>
        <p:sp>
          <p:nvSpPr>
            <p:cNvPr id="225" name="Freeform 59">
              <a:extLst>
                <a:ext uri="{FF2B5EF4-FFF2-40B4-BE49-F238E27FC236}">
                  <a16:creationId xmlns:a16="http://schemas.microsoft.com/office/drawing/2014/main" id="{44669919-644B-4799-9AB6-7A2A2F170E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286127" y="-976413"/>
              <a:ext cx="1101799" cy="5342467"/>
            </a:xfrm>
            <a:custGeom>
              <a:avLst/>
              <a:gdLst>
                <a:gd name="connsiteX0" fmla="*/ 1101799 w 1101799"/>
                <a:gd name="connsiteY0" fmla="*/ 0 h 5342467"/>
                <a:gd name="connsiteX1" fmla="*/ 0 w 1101799"/>
                <a:gd name="connsiteY1" fmla="*/ 1141661 h 5342467"/>
                <a:gd name="connsiteX2" fmla="*/ 0 w 1101799"/>
                <a:gd name="connsiteY2" fmla="*/ 5342467 h 5342467"/>
                <a:gd name="connsiteX3" fmla="*/ 1039862 w 1101799"/>
                <a:gd name="connsiteY3" fmla="*/ 5342467 h 5342467"/>
                <a:gd name="connsiteX4" fmla="*/ 1101799 w 1101799"/>
                <a:gd name="connsiteY4" fmla="*/ 5278421 h 5342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799" h="5342467">
                  <a:moveTo>
                    <a:pt x="1101799" y="0"/>
                  </a:moveTo>
                  <a:lnTo>
                    <a:pt x="0" y="1141661"/>
                  </a:lnTo>
                  <a:lnTo>
                    <a:pt x="0" y="5342467"/>
                  </a:lnTo>
                  <a:lnTo>
                    <a:pt x="1039862" y="5342467"/>
                  </a:lnTo>
                  <a:lnTo>
                    <a:pt x="1101799" y="52784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6" name="Freeform 6">
              <a:extLst>
                <a:ext uri="{FF2B5EF4-FFF2-40B4-BE49-F238E27FC236}">
                  <a16:creationId xmlns:a16="http://schemas.microsoft.com/office/drawing/2014/main" id="{287676A4-07DE-42A0-980E-77FA40F49E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285126" y="-1425874"/>
              <a:ext cx="762170"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
              <a:extLst>
                <a:ext uri="{FF2B5EF4-FFF2-40B4-BE49-F238E27FC236}">
                  <a16:creationId xmlns:a16="http://schemas.microsoft.com/office/drawing/2014/main" id="{4BC9AFEB-B9C2-4A5E-91E4-BD04223F5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2566852" y="-1693523"/>
              <a:ext cx="485207"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Rectangle 8">
              <a:extLst>
                <a:ext uri="{FF2B5EF4-FFF2-40B4-BE49-F238E27FC236}">
                  <a16:creationId xmlns:a16="http://schemas.microsoft.com/office/drawing/2014/main" id="{6D837413-BE05-4604-8451-98E34D6293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2543739" y="-1692608"/>
              <a:ext cx="610065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85" name="CustomShape 2"/>
          <p:cNvSpPr/>
          <p:nvPr/>
        </p:nvSpPr>
        <p:spPr>
          <a:xfrm>
            <a:off x="6436188" y="1120155"/>
            <a:ext cx="5067739" cy="460909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lnSpcReduction="10000"/>
          </a:bodyPr>
          <a:lstStyle/>
          <a:p>
            <a:pPr marL="1144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400" b="1" i="0" u="none" strike="noStrike" cap="none" spc="-1" normalizeH="0" baseline="0" noProof="0" dirty="0">
                <a:ln>
                  <a:noFill/>
                </a:ln>
                <a:solidFill>
                  <a:srgbClr val="FFFFFF"/>
                </a:solidFill>
                <a:effectLst/>
                <a:uLnTx/>
                <a:uFill>
                  <a:solidFill>
                    <a:srgbClr val="FFFFFF"/>
                  </a:solidFill>
                </a:uFill>
              </a:rPr>
              <a:t>cv2.waitKey( )</a:t>
            </a:r>
            <a:r>
              <a:rPr kumimoji="0" lang="en-US" sz="2400" b="0" i="0" u="none" strike="noStrike" cap="none" spc="-1" normalizeH="0" baseline="0" noProof="0" dirty="0">
                <a:ln>
                  <a:noFill/>
                </a:ln>
                <a:solidFill>
                  <a:srgbClr val="FFFFFF"/>
                </a:solidFill>
                <a:effectLst/>
                <a:uLnTx/>
                <a:uFill>
                  <a:solidFill>
                    <a:srgbClr val="FFFFFF"/>
                  </a:solidFill>
                </a:uFill>
              </a:rPr>
              <a:t> </a:t>
            </a: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0" i="0" u="none" strike="noStrike" cap="none" spc="-1" normalizeH="0" baseline="0" noProof="0" dirty="0">
                <a:ln>
                  <a:noFill/>
                </a:ln>
                <a:solidFill>
                  <a:srgbClr val="FFFFFF"/>
                </a:solidFill>
                <a:effectLst/>
                <a:uLnTx/>
                <a:uFill>
                  <a:solidFill>
                    <a:srgbClr val="FFFFFF"/>
                  </a:solidFill>
                </a:uFill>
              </a:rPr>
              <a:t>	- function waits for specifies </a:t>
            </a:r>
            <a:r>
              <a:rPr kumimoji="0" lang="en-US" sz="2400" b="0" i="0" u="none" strike="noStrike" cap="none" spc="-1" normalizeH="0" baseline="0" noProof="0" dirty="0" err="1">
                <a:ln>
                  <a:noFill/>
                </a:ln>
                <a:solidFill>
                  <a:srgbClr val="FFFFFF"/>
                </a:solidFill>
                <a:effectLst/>
                <a:uLnTx/>
                <a:uFill>
                  <a:solidFill>
                    <a:srgbClr val="FFFFFF"/>
                  </a:solidFill>
                </a:uFill>
              </a:rPr>
              <a:t>miliseconds</a:t>
            </a:r>
            <a:r>
              <a:rPr kumimoji="0" lang="en-US" sz="2400" b="0" i="0" u="none" strike="noStrike" cap="none" spc="-1" normalizeH="0" baseline="0" noProof="0" dirty="0">
                <a:ln>
                  <a:noFill/>
                </a:ln>
                <a:solidFill>
                  <a:srgbClr val="FFFFFF"/>
                </a:solidFill>
                <a:effectLst/>
                <a:uLnTx/>
                <a:uFill>
                  <a:solidFill>
                    <a:srgbClr val="FFFFFF"/>
                  </a:solidFill>
                </a:uFill>
              </a:rPr>
              <a:t> for any keyboard event. If “0” is passed, it waits indefinitely for a key stroke.</a:t>
            </a: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a:p>
            <a:pPr marL="1144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400" b="1" i="0" u="none" strike="noStrike" cap="none" spc="-1" normalizeH="0" baseline="0" noProof="0" dirty="0">
                <a:ln>
                  <a:noFill/>
                </a:ln>
                <a:solidFill>
                  <a:srgbClr val="FFFFFF"/>
                </a:solidFill>
                <a:effectLst/>
                <a:uLnTx/>
                <a:uFill>
                  <a:solidFill>
                    <a:srgbClr val="FFFFFF"/>
                  </a:solidFill>
                </a:uFill>
              </a:rPr>
              <a:t>cv2.destroAllWindows() </a:t>
            </a: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0" i="0" u="none" strike="noStrike" cap="none" spc="-1" normalizeH="0" baseline="0" noProof="0" dirty="0">
                <a:ln>
                  <a:noFill/>
                </a:ln>
                <a:solidFill>
                  <a:srgbClr val="FFFFFF"/>
                </a:solidFill>
                <a:effectLst/>
                <a:uLnTx/>
                <a:uFill>
                  <a:solidFill>
                    <a:srgbClr val="FFFFFF"/>
                  </a:solidFill>
                </a:uFill>
              </a:rPr>
              <a:t>   	- simply destroys all the windows we created</a:t>
            </a: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1" i="0" u="none" strike="noStrike" cap="none" spc="-1" normalizeH="0" baseline="0" noProof="0" dirty="0">
                <a:ln>
                  <a:noFill/>
                </a:ln>
                <a:solidFill>
                  <a:srgbClr val="FFFFFF"/>
                </a:solidFill>
                <a:effectLst/>
                <a:uLnTx/>
                <a:uFill>
                  <a:solidFill>
                    <a:srgbClr val="FFFFFF"/>
                  </a:solidFill>
                </a:uFill>
              </a:rPr>
              <a:t>cv2.VideoCapture()</a:t>
            </a:r>
            <a:endParaRPr kumimoji="0" lang="en-US" sz="2400" b="0" i="0" u="none" strike="noStrike" cap="none" spc="-1" normalizeH="0" baseline="0" noProof="0" dirty="0">
              <a:ln>
                <a:noFill/>
              </a:ln>
              <a:solidFill>
                <a:srgbClr val="FFFFFF"/>
              </a:solidFill>
              <a:effectLst/>
              <a:uLnTx/>
              <a:uFill>
                <a:solidFill>
                  <a:srgbClr val="FFFFFF"/>
                </a:solidFill>
              </a:uFill>
            </a:endParaRP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400" b="1" i="0" u="none" strike="noStrike" cap="none" spc="-1" normalizeH="0" baseline="0" noProof="0" dirty="0">
                <a:ln>
                  <a:noFill/>
                </a:ln>
                <a:solidFill>
                  <a:srgbClr val="FFFFFF"/>
                </a:solidFill>
                <a:effectLst/>
                <a:uLnTx/>
                <a:uFill>
                  <a:solidFill>
                    <a:srgbClr val="FFFFFF"/>
                  </a:solidFill>
                </a:uFill>
              </a:rPr>
              <a:t>      </a:t>
            </a:r>
            <a:r>
              <a:rPr kumimoji="0" lang="en-US" sz="2400" b="0" i="0" u="none" strike="noStrike" cap="none" spc="-1" normalizeH="0" baseline="0" noProof="0" dirty="0">
                <a:ln>
                  <a:noFill/>
                </a:ln>
                <a:solidFill>
                  <a:srgbClr val="FFFFFF"/>
                </a:solidFill>
                <a:effectLst/>
                <a:uLnTx/>
                <a:uFill>
                  <a:solidFill>
                    <a:srgbClr val="FFFFFF"/>
                  </a:solidFill>
                </a:uFill>
              </a:rPr>
              <a:t>- to capture a video, you need to create a </a:t>
            </a:r>
            <a:r>
              <a:rPr kumimoji="0" lang="en-US" sz="2400" b="0" i="0" u="none" strike="noStrike" cap="none" spc="-1" normalizeH="0" baseline="0" noProof="0" dirty="0" err="1">
                <a:ln>
                  <a:noFill/>
                </a:ln>
                <a:solidFill>
                  <a:srgbClr val="FFFFFF"/>
                </a:solidFill>
                <a:effectLst/>
                <a:uLnTx/>
                <a:uFill>
                  <a:solidFill>
                    <a:srgbClr val="FFFFFF"/>
                  </a:solidFill>
                </a:uFill>
              </a:rPr>
              <a:t>VideoCaptureobject</a:t>
            </a:r>
            <a:endParaRPr kumimoji="0" lang="en-US" sz="2400" b="0" i="0" u="none" strike="noStrike" cap="none" spc="-1" normalizeH="0" baseline="0" noProof="0" dirty="0">
              <a:ln>
                <a:noFill/>
              </a:ln>
              <a:solidFill>
                <a:srgbClr val="FFFFFF"/>
              </a:solidFill>
              <a:effectLst/>
              <a:uLnTx/>
              <a:uFill>
                <a:solidFill>
                  <a:srgbClr val="FFFFFF"/>
                </a:solidFill>
              </a:uFill>
            </a:endParaRPr>
          </a:p>
          <a:p>
            <a:pPr marL="343080"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cap="none" spc="-1" normalizeH="0" baseline="0" noProof="0" dirty="0">
              <a:ln>
                <a:noFill/>
              </a:ln>
              <a:solidFill>
                <a:srgbClr val="FFFFFF"/>
              </a:solidFill>
              <a:effectLst/>
              <a:uLnTx/>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CustomShape 1"/>
          <p:cNvSpPr/>
          <p:nvPr/>
        </p:nvSpPr>
        <p:spPr>
          <a:xfrm>
            <a:off x="965199" y="447741"/>
            <a:ext cx="4278623" cy="1645919"/>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1" normalizeH="0" baseline="0" noProof="0">
                <a:ln>
                  <a:noFill/>
                </a:ln>
                <a:solidFill>
                  <a:schemeClr val="tx1"/>
                </a:solidFill>
                <a:effectLst/>
                <a:uLnTx/>
                <a:uFill>
                  <a:solidFill>
                    <a:srgbClr val="FFFFFF"/>
                  </a:solidFill>
                </a:uFill>
                <a:latin typeface="+mj-lt"/>
                <a:ea typeface="+mj-ea"/>
                <a:cs typeface="+mj-cs"/>
              </a:rPr>
              <a:t>Drawing functions</a:t>
            </a:r>
            <a:endParaRPr kumimoji="0" lang="en-US" sz="4000" b="0" i="0" u="none" strike="noStrike" kern="1200" cap="none" spc="-1" normalizeH="0" baseline="0" noProof="0">
              <a:ln>
                <a:noFill/>
              </a:ln>
              <a:solidFill>
                <a:schemeClr val="tx1"/>
              </a:solidFill>
              <a:effectLst/>
              <a:uLnTx/>
              <a:uFill>
                <a:solidFill>
                  <a:srgbClr val="FFFFFF"/>
                </a:solidFill>
              </a:uFill>
              <a:latin typeface="+mj-lt"/>
              <a:ea typeface="+mj-ea"/>
              <a:cs typeface="+mj-cs"/>
            </a:endParaRPr>
          </a:p>
        </p:txBody>
      </p:sp>
      <p:sp>
        <p:nvSpPr>
          <p:cNvPr id="227" name="Freeform: Shape 22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9"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Shape 230">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3" name="Group 232">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34"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5"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87" name="CustomShape 2"/>
          <p:cNvSpPr/>
          <p:nvPr/>
        </p:nvSpPr>
        <p:spPr>
          <a:xfrm>
            <a:off x="965199" y="2912937"/>
            <a:ext cx="4741917" cy="309354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L="114480" marR="0" lvl="0" fontAlgn="auto">
              <a:lnSpc>
                <a:spcPct val="90000"/>
              </a:lnSpc>
              <a:spcBef>
                <a:spcPts val="0"/>
              </a:spcBef>
              <a:spcAft>
                <a:spcPts val="600"/>
              </a:spcAft>
              <a:buClr>
                <a:srgbClr val="00C6BB"/>
              </a:buClr>
              <a:buSzTx/>
              <a:tabLst/>
              <a:defRPr/>
            </a:pPr>
            <a:endParaRPr kumimoji="0" lang="en-US" sz="1500" b="0" i="0" u="none" strike="noStrike" cap="none" spc="-1" normalizeH="0" baseline="0" noProof="0" dirty="0">
              <a:ln>
                <a:noFill/>
              </a:ln>
              <a:solidFill>
                <a:schemeClr val="bg1"/>
              </a:solidFill>
              <a:effectLst/>
              <a:uLnTx/>
              <a:uFill>
                <a:solidFill>
                  <a:srgbClr val="FFFFFF"/>
                </a:solidFill>
              </a:uFill>
            </a:endParaRPr>
          </a:p>
        </p:txBody>
      </p:sp>
      <p:sp>
        <p:nvSpPr>
          <p:cNvPr id="2" name="Rectangle 1">
            <a:extLst>
              <a:ext uri="{FF2B5EF4-FFF2-40B4-BE49-F238E27FC236}">
                <a16:creationId xmlns:a16="http://schemas.microsoft.com/office/drawing/2014/main" id="{C0E93758-50F5-40FA-A621-1C98399016C5}"/>
              </a:ext>
            </a:extLst>
          </p:cNvPr>
          <p:cNvSpPr/>
          <p:nvPr/>
        </p:nvSpPr>
        <p:spPr>
          <a:xfrm>
            <a:off x="496824" y="2932582"/>
            <a:ext cx="6010419" cy="4247317"/>
          </a:xfrm>
          <a:prstGeom prst="rect">
            <a:avLst/>
          </a:prstGeom>
        </p:spPr>
        <p:txBody>
          <a:bodyPr wrap="square">
            <a:spAutoFit/>
          </a:bodyPr>
          <a:lstStyle/>
          <a:p>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np.zeros</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512</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512</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np.uint8)</a:t>
            </a:r>
          </a:p>
          <a:p>
            <a:r>
              <a:rPr lang="en-US" dirty="0">
                <a:solidFill>
                  <a:srgbClr val="6A9955"/>
                </a:solidFill>
                <a:latin typeface="Consolas" panose="020B0609020204030204" pitchFamily="49" charset="0"/>
              </a:rPr>
              <a:t># Draw Line</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 cv2.line(</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511</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511</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Draw </a:t>
            </a:r>
            <a:r>
              <a:rPr lang="en-US" dirty="0" err="1">
                <a:solidFill>
                  <a:srgbClr val="6A9955"/>
                </a:solidFill>
                <a:latin typeface="Consolas" panose="020B0609020204030204" pitchFamily="49" charset="0"/>
              </a:rPr>
              <a:t>Reactangle</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 cv2.rectangle(</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384</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510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128</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Draw Circle</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 cv2.circle(</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447</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63</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63</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Put text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cv2.putText(</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'OpenCV'</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500</a:t>
            </a:r>
            <a:r>
              <a:rPr lang="en-US" dirty="0">
                <a:solidFill>
                  <a:srgbClr val="D4D4D4"/>
                </a:solidFill>
                <a:latin typeface="Consolas" panose="020B0609020204030204" pitchFamily="49" charset="0"/>
              </a:rPr>
              <a:t>), font, </a:t>
            </a:r>
            <a:r>
              <a:rPr lang="en-US" dirty="0">
                <a:solidFill>
                  <a:srgbClr val="B5CEA8"/>
                </a:solidFill>
                <a:latin typeface="Consolas" panose="020B0609020204030204" pitchFamily="49" charset="0"/>
              </a:rPr>
              <a:t>4</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255</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,cv2.LINE_AA)</a:t>
            </a: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4" name="Rectangle 20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ustomShape 1"/>
          <p:cNvSpPr/>
          <p:nvPr/>
        </p:nvSpPr>
        <p:spPr>
          <a:xfrm>
            <a:off x="965199" y="447741"/>
            <a:ext cx="4278623" cy="1645919"/>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3700" b="1" i="0" u="none" strike="noStrike" kern="1200" cap="none" spc="-1" normalizeH="0" baseline="0" noProof="0">
                <a:ln>
                  <a:noFill/>
                </a:ln>
                <a:solidFill>
                  <a:schemeClr val="tx1"/>
                </a:solidFill>
                <a:effectLst/>
                <a:uLnTx/>
                <a:uFill>
                  <a:solidFill>
                    <a:srgbClr val="FFFFFF"/>
                  </a:solidFill>
                </a:uFill>
                <a:latin typeface="+mj-lt"/>
                <a:ea typeface="+mj-ea"/>
                <a:cs typeface="+mj-cs"/>
              </a:rPr>
              <a:t>Arithmetic operations on images</a:t>
            </a:r>
            <a:endParaRPr kumimoji="0" lang="en-US" sz="3700" b="0" i="0" u="none" strike="noStrike" kern="1200" cap="none" spc="-1" normalizeH="0" baseline="0" noProof="0">
              <a:ln>
                <a:noFill/>
              </a:ln>
              <a:solidFill>
                <a:schemeClr val="tx1"/>
              </a:solidFill>
              <a:effectLst/>
              <a:uLnTx/>
              <a:uFill>
                <a:solidFill>
                  <a:srgbClr val="FFFFFF"/>
                </a:solidFill>
              </a:uFill>
              <a:latin typeface="+mj-lt"/>
              <a:ea typeface="+mj-ea"/>
              <a:cs typeface="+mj-cs"/>
            </a:endParaRPr>
          </a:p>
        </p:txBody>
      </p:sp>
      <p:grpSp>
        <p:nvGrpSpPr>
          <p:cNvPr id="215" name="Group 203">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05"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16"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17"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Shape 20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AFEC67EF-925C-4C3D-834B-FB2A804ABF86}"/>
              </a:ext>
            </a:extLst>
          </p:cNvPr>
          <p:cNvSpPr/>
          <p:nvPr/>
        </p:nvSpPr>
        <p:spPr>
          <a:xfrm>
            <a:off x="965199" y="2912937"/>
            <a:ext cx="4741917" cy="3093546"/>
          </a:xfrm>
          <a:prstGeom prst="rect">
            <a:avLst/>
          </a:prstGeom>
        </p:spPr>
        <p:txBody>
          <a:bodyPr vert="horz" lIns="91440" tIns="45720" rIns="91440" bIns="45720" rtlCol="0">
            <a:normAutofit/>
          </a:bodyPr>
          <a:lstStyle/>
          <a:p>
            <a:pPr>
              <a:lnSpc>
                <a:spcPct val="90000"/>
              </a:lnSpc>
              <a:spcAft>
                <a:spcPts val="600"/>
              </a:spcAft>
            </a:pPr>
            <a:endParaRPr lang="en-US" sz="1700" dirty="0">
              <a:solidFill>
                <a:schemeClr val="bg1"/>
              </a:solidFill>
            </a:endParaRPr>
          </a:p>
        </p:txBody>
      </p:sp>
      <p:pic>
        <p:nvPicPr>
          <p:cNvPr id="190" name="Google Shape;219;p31"/>
          <p:cNvPicPr/>
          <p:nvPr/>
        </p:nvPicPr>
        <p:blipFill>
          <a:blip r:embed="rId2"/>
          <a:stretch/>
        </p:blipFill>
        <p:spPr>
          <a:xfrm>
            <a:off x="7672428" y="2469141"/>
            <a:ext cx="2934082" cy="1268990"/>
          </a:xfrm>
          <a:prstGeom prst="rect">
            <a:avLst/>
          </a:prstGeom>
        </p:spPr>
      </p:pic>
      <p:sp>
        <p:nvSpPr>
          <p:cNvPr id="189" name="CustomShape 2"/>
          <p:cNvSpPr/>
          <p:nvPr/>
        </p:nvSpPr>
        <p:spPr>
          <a:xfrm>
            <a:off x="7781373" y="2279151"/>
            <a:ext cx="3627063" cy="338714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R="0" lvl="0" fontAlgn="auto">
              <a:lnSpc>
                <a:spcPct val="90000"/>
              </a:lnSpc>
              <a:spcBef>
                <a:spcPts val="0"/>
              </a:spcBef>
              <a:spcAft>
                <a:spcPts val="600"/>
              </a:spcAft>
              <a:buClrTx/>
              <a:buSzTx/>
              <a:tabLst/>
              <a:defRPr/>
            </a:pPr>
            <a:endParaRPr kumimoji="0" lang="en-US" sz="2400" b="0" i="0" u="none" strike="noStrike" cap="none" spc="-1" normalizeH="0" baseline="0" noProof="0" dirty="0">
              <a:ln>
                <a:noFill/>
              </a:ln>
              <a:effectLst/>
              <a:uLnTx/>
              <a:uFill>
                <a:solidFill>
                  <a:srgbClr val="FFFFFF"/>
                </a:solidFill>
              </a:uFill>
            </a:endParaRPr>
          </a:p>
        </p:txBody>
      </p:sp>
      <p:sp>
        <p:nvSpPr>
          <p:cNvPr id="3" name="Rectangle 2">
            <a:extLst>
              <a:ext uri="{FF2B5EF4-FFF2-40B4-BE49-F238E27FC236}">
                <a16:creationId xmlns:a16="http://schemas.microsoft.com/office/drawing/2014/main" id="{8F09B3FD-9842-44C2-9949-67C451715B01}"/>
              </a:ext>
            </a:extLst>
          </p:cNvPr>
          <p:cNvSpPr/>
          <p:nvPr/>
        </p:nvSpPr>
        <p:spPr>
          <a:xfrm>
            <a:off x="1033307" y="3225256"/>
            <a:ext cx="5639008" cy="2862322"/>
          </a:xfrm>
          <a:prstGeom prst="rect">
            <a:avLst/>
          </a:prstGeom>
        </p:spPr>
        <p:txBody>
          <a:bodyPr wrap="square">
            <a:spAutoFit/>
          </a:bodyPr>
          <a:lstStyle/>
          <a:p>
            <a:r>
              <a:rPr lang="en-US" dirty="0">
                <a:solidFill>
                  <a:srgbClr val="6A9955"/>
                </a:solidFill>
                <a:latin typeface="Consolas" panose="020B0609020204030204" pitchFamily="49" charset="0"/>
              </a:rPr>
              <a:t># Image Addition:</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output = img1 + img2</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Image Subtraction:</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sub = img1 – img2</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Image Blending:</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cv2.addWeighted(img1, </a:t>
            </a:r>
            <a:r>
              <a:rPr lang="en-US" dirty="0">
                <a:solidFill>
                  <a:srgbClr val="B5CEA8"/>
                </a:solidFill>
                <a:latin typeface="Consolas" panose="020B0609020204030204" pitchFamily="49" charset="0"/>
              </a:rPr>
              <a:t>0.7</a:t>
            </a:r>
            <a:r>
              <a:rPr lang="en-US" dirty="0">
                <a:solidFill>
                  <a:srgbClr val="D4D4D4"/>
                </a:solidFill>
                <a:latin typeface="Consolas" panose="020B0609020204030204" pitchFamily="49" charset="0"/>
              </a:rPr>
              <a:t>, img2, </a:t>
            </a:r>
            <a:r>
              <a:rPr lang="en-US" dirty="0">
                <a:solidFill>
                  <a:srgbClr val="B5CEA8"/>
                </a:solidFill>
                <a:latin typeface="Consolas" panose="020B0609020204030204" pitchFamily="49" charset="0"/>
              </a:rPr>
              <a:t>0.3</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endParaRPr lang="en-US" dirty="0">
              <a:solidFill>
                <a:srgbClr val="D4D4D4"/>
              </a:solidFill>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Rectangle 20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1" name="CustomShape 1"/>
          <p:cNvSpPr/>
          <p:nvPr/>
        </p:nvSpPr>
        <p:spPr>
          <a:xfrm>
            <a:off x="731520" y="731520"/>
            <a:ext cx="6089904" cy="1426464"/>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400" b="1" i="0" u="none" strike="noStrike" kern="1200" cap="none" spc="-1" normalizeH="0" baseline="0" noProof="0">
                <a:ln>
                  <a:noFill/>
                </a:ln>
                <a:solidFill>
                  <a:srgbClr val="FFFFFF"/>
                </a:solidFill>
                <a:effectLst/>
                <a:uLnTx/>
                <a:uFill>
                  <a:solidFill>
                    <a:srgbClr val="FFFFFF"/>
                  </a:solidFill>
                </a:uFill>
                <a:latin typeface="+mj-lt"/>
                <a:ea typeface="+mj-ea"/>
                <a:cs typeface="+mj-cs"/>
              </a:rPr>
              <a:t>Gray Scale</a:t>
            </a:r>
            <a:endParaRPr kumimoji="0" lang="en-US" sz="4400" b="0" i="0" u="none" strike="noStrike" kern="1200" cap="none" spc="-1" normalizeH="0" baseline="0" noProof="0">
              <a:ln>
                <a:noFill/>
              </a:ln>
              <a:solidFill>
                <a:srgbClr val="FFFFFF"/>
              </a:solidFill>
              <a:effectLst/>
              <a:uLnTx/>
              <a:uFill>
                <a:solidFill>
                  <a:srgbClr val="FFFFFF"/>
                </a:solidFill>
              </a:uFill>
              <a:latin typeface="+mj-lt"/>
              <a:ea typeface="+mj-ea"/>
              <a:cs typeface="+mj-cs"/>
            </a:endParaRPr>
          </a:p>
        </p:txBody>
      </p:sp>
      <p:sp>
        <p:nvSpPr>
          <p:cNvPr id="206" name="Rectangle 205">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8" name="Rectangle 207">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0" name="Rectangle 20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CustomShape 2"/>
          <p:cNvSpPr/>
          <p:nvPr/>
        </p:nvSpPr>
        <p:spPr>
          <a:xfrm>
            <a:off x="789456" y="2798385"/>
            <a:ext cx="10597729" cy="328326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Grayscale maps intensity of each pixel from black to white.</a:t>
            </a:r>
          </a:p>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It carries only intensity information and not color information.</a:t>
            </a:r>
          </a:p>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Thus 8-bit grayscale has values from 0-255</a:t>
            </a:r>
          </a:p>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0 corresponds to black.</a:t>
            </a:r>
          </a:p>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255 corresponds to white.</a:t>
            </a:r>
          </a:p>
          <a:p>
            <a:pPr marL="343080" marR="0" lvl="0" indent="-228600" fontAlgn="auto">
              <a:lnSpc>
                <a:spcPct val="90000"/>
              </a:lnSpc>
              <a:spcBef>
                <a:spcPts val="0"/>
              </a:spcBef>
              <a:spcAft>
                <a:spcPts val="600"/>
              </a:spcAft>
              <a:buClr>
                <a:srgbClr val="00C6BB"/>
              </a:buClr>
              <a:buSzTx/>
              <a:buFont typeface="Arial" panose="020B0604020202020204" pitchFamily="34" charset="0"/>
              <a:buChar char="•"/>
              <a:tabLst/>
              <a:defRPr/>
            </a:pPr>
            <a:r>
              <a:rPr kumimoji="0" lang="en-US" sz="2500" b="0" i="0" u="none" strike="noStrike" cap="none" spc="-1" normalizeH="0" baseline="0" noProof="0">
                <a:ln>
                  <a:noFill/>
                </a:ln>
                <a:effectLst/>
                <a:uLnTx/>
                <a:uFill>
                  <a:solidFill>
                    <a:srgbClr val="FFFFFF"/>
                  </a:solidFill>
                </a:uFill>
              </a:rPr>
              <a:t>Grayscale is generally used when colour information is not needed and where processing should be faster because we use only one channel now rather than 3 channels.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19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CustomShape 1"/>
          <p:cNvSpPr/>
          <p:nvPr/>
        </p:nvSpPr>
        <p:spPr>
          <a:xfrm>
            <a:off x="965199" y="447741"/>
            <a:ext cx="4278623" cy="1645919"/>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1" normalizeH="0" baseline="0" noProof="0">
                <a:ln>
                  <a:noFill/>
                </a:ln>
                <a:solidFill>
                  <a:schemeClr val="tx1"/>
                </a:solidFill>
                <a:effectLst/>
                <a:uLnTx/>
                <a:uFill>
                  <a:solidFill>
                    <a:srgbClr val="FFFFFF"/>
                  </a:solidFill>
                </a:uFill>
                <a:latin typeface="+mj-lt"/>
                <a:ea typeface="+mj-ea"/>
                <a:cs typeface="+mj-cs"/>
              </a:rPr>
              <a:t>Color-space Conversion</a:t>
            </a:r>
            <a:endParaRPr kumimoji="0" lang="en-US" sz="4000" b="0" i="0" u="none" strike="noStrike" kern="1200" cap="none" spc="-1" normalizeH="0" baseline="0" noProof="0">
              <a:ln>
                <a:noFill/>
              </a:ln>
              <a:solidFill>
                <a:schemeClr val="tx1"/>
              </a:solidFill>
              <a:effectLst/>
              <a:uLnTx/>
              <a:uFill>
                <a:solidFill>
                  <a:srgbClr val="FFFFFF"/>
                </a:solidFill>
              </a:uFill>
              <a:latin typeface="+mj-lt"/>
              <a:ea typeface="+mj-ea"/>
              <a:cs typeface="+mj-cs"/>
            </a:endParaRPr>
          </a:p>
        </p:txBody>
      </p:sp>
      <p:sp>
        <p:nvSpPr>
          <p:cNvPr id="211" name="Freeform: Shape 200">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Shape 204">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4" name="Group 206">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08"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9"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94" name="CustomShape 2"/>
          <p:cNvSpPr/>
          <p:nvPr/>
        </p:nvSpPr>
        <p:spPr>
          <a:xfrm>
            <a:off x="965199" y="2912937"/>
            <a:ext cx="4741917" cy="3093546"/>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ormAutofit/>
          </a:bodyPr>
          <a:lstStyle/>
          <a:p>
            <a:pPr marR="0" lvl="0" fontAlgn="auto">
              <a:lnSpc>
                <a:spcPct val="90000"/>
              </a:lnSpc>
              <a:spcBef>
                <a:spcPts val="0"/>
              </a:spcBef>
              <a:spcAft>
                <a:spcPts val="600"/>
              </a:spcAft>
              <a:buClrTx/>
              <a:buSzTx/>
              <a:tabLst/>
              <a:defRPr/>
            </a:pPr>
            <a:endParaRPr kumimoji="0" lang="en-US" sz="1700" b="0" i="0" u="none" strike="noStrike" cap="none" spc="-1" normalizeH="0" baseline="0" noProof="0" dirty="0">
              <a:ln>
                <a:noFill/>
              </a:ln>
              <a:solidFill>
                <a:schemeClr val="bg1"/>
              </a:solidFill>
              <a:effectLst/>
              <a:uLnTx/>
              <a:uFill>
                <a:solidFill>
                  <a:srgbClr val="FFFFFF"/>
                </a:solidFill>
              </a:uFill>
            </a:endParaRPr>
          </a:p>
        </p:txBody>
      </p:sp>
      <p:sp>
        <p:nvSpPr>
          <p:cNvPr id="2" name="Rectangle 1">
            <a:extLst>
              <a:ext uri="{FF2B5EF4-FFF2-40B4-BE49-F238E27FC236}">
                <a16:creationId xmlns:a16="http://schemas.microsoft.com/office/drawing/2014/main" id="{F57E69E5-9D2F-41CD-8402-D2B2AF3EAAA7}"/>
              </a:ext>
            </a:extLst>
          </p:cNvPr>
          <p:cNvSpPr/>
          <p:nvPr/>
        </p:nvSpPr>
        <p:spPr>
          <a:xfrm>
            <a:off x="873760" y="3579457"/>
            <a:ext cx="6096000" cy="2862322"/>
          </a:xfrm>
          <a:prstGeom prst="rect">
            <a:avLst/>
          </a:prstGeom>
        </p:spPr>
        <p:txBody>
          <a:bodyPr>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cv2</a:t>
            </a:r>
          </a:p>
          <a:p>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 cv2.imread(“spider.jpg”)</a:t>
            </a:r>
          </a:p>
          <a:p>
            <a:r>
              <a:rPr lang="en-US" dirty="0">
                <a:solidFill>
                  <a:srgbClr val="6A9955"/>
                </a:solidFill>
                <a:latin typeface="Consolas" panose="020B0609020204030204" pitchFamily="49" charset="0"/>
              </a:rPr>
              <a:t>#Converting from BGR to grayscale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gray = cv2.cvtColor(</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cv2.COLOR_BGR2GRAY)</a:t>
            </a:r>
          </a:p>
          <a:p>
            <a:r>
              <a:rPr lang="en-US" dirty="0">
                <a:solidFill>
                  <a:srgbClr val="6A9955"/>
                </a:solidFill>
                <a:latin typeface="Consolas" panose="020B0609020204030204" pitchFamily="49" charset="0"/>
              </a:rPr>
              <a:t>#Converting from grayscale to BGR</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bgr</a:t>
            </a:r>
            <a:r>
              <a:rPr lang="en-US" dirty="0">
                <a:solidFill>
                  <a:srgbClr val="D4D4D4"/>
                </a:solidFill>
                <a:latin typeface="Consolas" panose="020B0609020204030204" pitchFamily="49" charset="0"/>
              </a:rPr>
              <a:t> = cv2.cvtColor(gray, cv2.COLOR_GRAY2BGR)</a:t>
            </a:r>
          </a:p>
          <a:p>
            <a:r>
              <a:rPr lang="en-US" dirty="0">
                <a:solidFill>
                  <a:srgbClr val="6A9955"/>
                </a:solidFill>
                <a:latin typeface="Consolas" panose="020B0609020204030204" pitchFamily="49" charset="0"/>
              </a:rPr>
              <a:t>#Converting from BGR to HSV</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hsv</a:t>
            </a:r>
            <a:r>
              <a:rPr lang="en-US" dirty="0">
                <a:solidFill>
                  <a:srgbClr val="D4D4D4"/>
                </a:solidFill>
                <a:latin typeface="Consolas" panose="020B0609020204030204" pitchFamily="49" charset="0"/>
              </a:rPr>
              <a:t> = cv2.cvtColor(</a:t>
            </a:r>
            <a:r>
              <a:rPr lang="en-US" dirty="0" err="1">
                <a:solidFill>
                  <a:srgbClr val="D4D4D4"/>
                </a:solidFill>
                <a:latin typeface="Consolas" panose="020B0609020204030204" pitchFamily="49" charset="0"/>
              </a:rPr>
              <a:t>img</a:t>
            </a:r>
            <a:r>
              <a:rPr lang="en-US" dirty="0">
                <a:solidFill>
                  <a:srgbClr val="D4D4D4"/>
                </a:solidFill>
                <a:latin typeface="Consolas" panose="020B0609020204030204" pitchFamily="49" charset="0"/>
              </a:rPr>
              <a:t>, cv2.COLOR_BGR2HSV) </a:t>
            </a: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D8046"/>
          </a:solidFill>
        </p:spPr>
        <p:txBody>
          <a:bodyPr wrap="square" lIns="0" tIns="0" rIns="0" bIns="0" rtlCol="0"/>
          <a:lstStyle/>
          <a:p>
            <a:endParaRPr>
              <a:solidFill>
                <a:prstClr val="black"/>
              </a:solidFill>
              <a:latin typeface="Calibri"/>
            </a:endParaRPr>
          </a:p>
        </p:txBody>
      </p:sp>
      <p:sp>
        <p:nvSpPr>
          <p:cNvPr id="3" name="object 3"/>
          <p:cNvSpPr/>
          <p:nvPr/>
        </p:nvSpPr>
        <p:spPr>
          <a:xfrm>
            <a:off x="2115313" y="1280160"/>
            <a:ext cx="8552815" cy="228600"/>
          </a:xfrm>
          <a:custGeom>
            <a:avLst/>
            <a:gdLst/>
            <a:ahLst/>
            <a:cxnLst/>
            <a:rect l="l" t="t" r="r" b="b"/>
            <a:pathLst>
              <a:path w="8552815" h="228600">
                <a:moveTo>
                  <a:pt x="0" y="228600"/>
                </a:moveTo>
                <a:lnTo>
                  <a:pt x="8552688" y="228600"/>
                </a:lnTo>
                <a:lnTo>
                  <a:pt x="8552688" y="0"/>
                </a:lnTo>
                <a:lnTo>
                  <a:pt x="0" y="0"/>
                </a:lnTo>
                <a:lnTo>
                  <a:pt x="0" y="228600"/>
                </a:lnTo>
                <a:close/>
              </a:path>
            </a:pathLst>
          </a:custGeom>
          <a:solidFill>
            <a:srgbClr val="93B6D2"/>
          </a:solidFill>
        </p:spPr>
        <p:txBody>
          <a:bodyPr wrap="square" lIns="0" tIns="0" rIns="0" bIns="0" rtlCol="0"/>
          <a:lstStyle/>
          <a:p>
            <a:endParaRPr>
              <a:solidFill>
                <a:prstClr val="black"/>
              </a:solidFill>
              <a:latin typeface="Calibri"/>
            </a:endParaRPr>
          </a:p>
        </p:txBody>
      </p:sp>
      <p:sp>
        <p:nvSpPr>
          <p:cNvPr id="4" name="object 4"/>
          <p:cNvSpPr txBox="1">
            <a:spLocks noGrp="1"/>
          </p:cNvSpPr>
          <p:nvPr>
            <p:ph type="title"/>
          </p:nvPr>
        </p:nvSpPr>
        <p:spPr>
          <a:xfrm>
            <a:off x="3315080" y="328929"/>
            <a:ext cx="5789930" cy="756920"/>
          </a:xfrm>
          <a:prstGeom prst="rect">
            <a:avLst/>
          </a:prstGeom>
        </p:spPr>
        <p:txBody>
          <a:bodyPr vert="horz" wrap="square" lIns="0" tIns="12700" rIns="0" bIns="0" rtlCol="0">
            <a:spAutoFit/>
          </a:bodyPr>
          <a:lstStyle/>
          <a:p>
            <a:pPr marL="12700">
              <a:spcBef>
                <a:spcPts val="100"/>
              </a:spcBef>
            </a:pPr>
            <a:r>
              <a:rPr spc="-5" dirty="0"/>
              <a:t>Freedom from </a:t>
            </a:r>
            <a:r>
              <a:rPr dirty="0"/>
              <a:t>wires!!</a:t>
            </a: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12700">
              <a:lnSpc>
                <a:spcPts val="1650"/>
              </a:lnSpc>
            </a:pPr>
            <a:r>
              <a:rPr dirty="0"/>
              <a:t>Wi-Fi</a:t>
            </a:r>
            <a:r>
              <a:rPr spc="-114" dirty="0"/>
              <a:t> </a:t>
            </a:r>
            <a:r>
              <a:rPr spc="-15" dirty="0"/>
              <a:t>Technology</a:t>
            </a:r>
          </a:p>
        </p:txBody>
      </p:sp>
      <p:sp>
        <p:nvSpPr>
          <p:cNvPr id="5" name="object 5"/>
          <p:cNvSpPr txBox="1"/>
          <p:nvPr/>
        </p:nvSpPr>
        <p:spPr>
          <a:xfrm>
            <a:off x="1734414" y="1267714"/>
            <a:ext cx="110489" cy="197490"/>
          </a:xfrm>
          <a:prstGeom prst="rect">
            <a:avLst/>
          </a:prstGeom>
        </p:spPr>
        <p:txBody>
          <a:bodyPr vert="horz" wrap="square" lIns="0" tIns="12700" rIns="0" bIns="0" rtlCol="0">
            <a:spAutoFit/>
          </a:bodyPr>
          <a:lstStyle/>
          <a:p>
            <a:pPr marL="12700">
              <a:spcBef>
                <a:spcPts val="100"/>
              </a:spcBef>
            </a:pPr>
            <a:r>
              <a:rPr sz="1200" b="1" spc="-5" dirty="0">
                <a:solidFill>
                  <a:srgbClr val="FFFFFF"/>
                </a:solidFill>
                <a:latin typeface="Arial"/>
                <a:cs typeface="Arial"/>
              </a:rPr>
              <a:t>8</a:t>
            </a:r>
            <a:endParaRPr sz="1200">
              <a:solidFill>
                <a:prstClr val="black"/>
              </a:solidFill>
              <a:latin typeface="Arial"/>
              <a:cs typeface="Arial"/>
            </a:endParaRPr>
          </a:p>
        </p:txBody>
      </p:sp>
      <p:sp>
        <p:nvSpPr>
          <p:cNvPr id="6" name="object 6"/>
          <p:cNvSpPr/>
          <p:nvPr/>
        </p:nvSpPr>
        <p:spPr>
          <a:xfrm>
            <a:off x="2360675" y="1674876"/>
            <a:ext cx="7318248" cy="4575048"/>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355B8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5B746E4-ED7E-4923-AB6E-FEC80E50F11D}"/>
              </a:ext>
            </a:extLst>
          </p:cNvPr>
          <p:cNvSpPr>
            <a:spLocks noGrp="1"/>
          </p:cNvSpPr>
          <p:nvPr>
            <p:ph type="title"/>
          </p:nvPr>
        </p:nvSpPr>
        <p:spPr>
          <a:xfrm>
            <a:off x="777240" y="694944"/>
            <a:ext cx="6610388" cy="1042416"/>
          </a:xfrm>
        </p:spPr>
        <p:txBody>
          <a:bodyPr>
            <a:normAutofit/>
          </a:bodyPr>
          <a:lstStyle/>
          <a:p>
            <a:r>
              <a:rPr lang="en-IN" sz="4200">
                <a:solidFill>
                  <a:srgbClr val="FFFFFF"/>
                </a:solidFill>
              </a:rPr>
              <a:t>Different Wi-Fi Modes</a:t>
            </a:r>
          </a:p>
        </p:txBody>
      </p:sp>
      <p:sp>
        <p:nvSpPr>
          <p:cNvPr id="16" name="Rectangle 1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1E7DE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1E7DED"/>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2436A09-F67F-4F7E-9520-E78C7CADB3FC}"/>
              </a:ext>
            </a:extLst>
          </p:cNvPr>
          <p:cNvPicPr>
            <a:picLocks noChangeAspect="1"/>
          </p:cNvPicPr>
          <p:nvPr/>
        </p:nvPicPr>
        <p:blipFill>
          <a:blip r:embed="rId3"/>
          <a:stretch>
            <a:fillRect/>
          </a:stretch>
        </p:blipFill>
        <p:spPr>
          <a:xfrm>
            <a:off x="670142" y="2480454"/>
            <a:ext cx="6795370" cy="3567568"/>
          </a:xfrm>
          <a:prstGeom prst="rect">
            <a:avLst/>
          </a:prstGeom>
        </p:spPr>
      </p:pic>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81587B9-17C3-4A80-9D28-5A6577890364}"/>
              </a:ext>
            </a:extLst>
          </p:cNvPr>
          <p:cNvSpPr>
            <a:spLocks noGrp="1"/>
          </p:cNvSpPr>
          <p:nvPr>
            <p:ph idx="1"/>
          </p:nvPr>
        </p:nvSpPr>
        <p:spPr>
          <a:xfrm>
            <a:off x="8109311" y="2393792"/>
            <a:ext cx="3360212" cy="3740893"/>
          </a:xfrm>
        </p:spPr>
        <p:txBody>
          <a:bodyPr anchor="ctr">
            <a:normAutofit/>
          </a:bodyPr>
          <a:lstStyle/>
          <a:p>
            <a:pPr marL="342900" indent="-342900">
              <a:buFont typeface="Wingdings" panose="05000000000000000000" pitchFamily="2" charset="2"/>
              <a:buChar char="v"/>
            </a:pPr>
            <a:r>
              <a:rPr lang="en-IN" sz="1700"/>
              <a:t>Station Mode</a:t>
            </a:r>
          </a:p>
          <a:p>
            <a:pPr marL="800100" lvl="1" indent="-342900">
              <a:buFont typeface="Wingdings" panose="05000000000000000000" pitchFamily="2" charset="2"/>
              <a:buChar char="v"/>
            </a:pPr>
            <a:r>
              <a:rPr lang="en-IN" sz="1700"/>
              <a:t>A device in station mode connects to a Wi-Fi network hosted by another module or device.</a:t>
            </a:r>
          </a:p>
          <a:p>
            <a:pPr marL="800100" lvl="1" indent="-342900">
              <a:buFont typeface="Wingdings" panose="05000000000000000000" pitchFamily="2" charset="2"/>
              <a:buChar char="v"/>
            </a:pPr>
            <a:r>
              <a:rPr lang="en-IN" sz="1700"/>
              <a:t>Ex: Your laptop connected to Jio-Fi</a:t>
            </a:r>
          </a:p>
          <a:p>
            <a:pPr marL="800100" lvl="1" indent="-342900">
              <a:buFont typeface="Wingdings" panose="05000000000000000000" pitchFamily="2" charset="2"/>
              <a:buChar char="v"/>
            </a:pPr>
            <a:endParaRPr lang="en-IN" sz="1700"/>
          </a:p>
          <a:p>
            <a:pPr marL="342900" indent="-342900">
              <a:buFont typeface="Wingdings" panose="05000000000000000000" pitchFamily="2" charset="2"/>
              <a:buChar char="v"/>
            </a:pPr>
            <a:r>
              <a:rPr lang="en-IN" sz="1700"/>
              <a:t>Access Point Mode</a:t>
            </a:r>
          </a:p>
          <a:p>
            <a:pPr marL="800100" lvl="1" indent="-342900">
              <a:buFont typeface="Wingdings" panose="05000000000000000000" pitchFamily="2" charset="2"/>
              <a:buChar char="v"/>
            </a:pPr>
            <a:r>
              <a:rPr lang="en-IN" sz="1700"/>
              <a:t>A device operating in Access point mode hosts the Wi-Fi connection. </a:t>
            </a:r>
          </a:p>
          <a:p>
            <a:pPr marL="800100" lvl="1" indent="-342900">
              <a:buFont typeface="Wingdings" panose="05000000000000000000" pitchFamily="2" charset="2"/>
              <a:buChar char="v"/>
            </a:pPr>
            <a:r>
              <a:rPr lang="en-IN" sz="1700"/>
              <a:t>Ex: Your Jio-Fi</a:t>
            </a:r>
          </a:p>
        </p:txBody>
      </p:sp>
    </p:spTree>
    <p:extLst>
      <p:ext uri="{BB962C8B-B14F-4D97-AF65-F5344CB8AC3E}">
        <p14:creationId xmlns:p14="http://schemas.microsoft.com/office/powerpoint/2010/main" val="344901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8" name="Straight Connector 14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39" name="Rectangle 14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04ACE-3B45-492A-8AF4-1BEA4AB3A5BD}"/>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HTTP</a:t>
            </a:r>
          </a:p>
        </p:txBody>
      </p:sp>
      <p:cxnSp>
        <p:nvCxnSpPr>
          <p:cNvPr id="149" name="Straight Connector 14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http server">
            <a:extLst>
              <a:ext uri="{FF2B5EF4-FFF2-40B4-BE49-F238E27FC236}">
                <a16:creationId xmlns:a16="http://schemas.microsoft.com/office/drawing/2014/main" id="{4CBDE2D4-446B-446D-84DF-4454186E4A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66" b="18730"/>
          <a:stretch/>
        </p:blipFill>
        <p:spPr bwMode="auto">
          <a:xfrm>
            <a:off x="320040" y="2543022"/>
            <a:ext cx="11496821" cy="376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6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a:prstGeom prst="rect">
            <a:avLst/>
          </a:prstGeom>
        </p:spPr>
        <p:txBody>
          <a:bodyPr vert="horz" lIns="91440" tIns="45720" rIns="91440" bIns="45720" rtlCol="0">
            <a:normAutofit/>
          </a:bodyPr>
          <a:lstStyle/>
          <a:p>
            <a:pPr marL="12700" rtl="0">
              <a:spcBef>
                <a:spcPct val="0"/>
              </a:spcBef>
            </a:pPr>
            <a:r>
              <a:rPr lang="en-US" kern="1200" spc="5">
                <a:latin typeface="+mj-lt"/>
                <a:ea typeface="+mj-ea"/>
                <a:cs typeface="+mj-cs"/>
              </a:rPr>
              <a:t>Web Server</a:t>
            </a:r>
            <a:endParaRPr lang="en-US" kern="1200">
              <a:latin typeface="+mj-lt"/>
              <a:ea typeface="+mj-ea"/>
              <a:cs typeface="+mj-cs"/>
            </a:endParaRPr>
          </a:p>
        </p:txBody>
      </p:sp>
      <p:sp>
        <p:nvSpPr>
          <p:cNvPr id="13" name="object 13"/>
          <p:cNvSpPr/>
          <p:nvPr/>
        </p:nvSpPr>
        <p:spPr>
          <a:xfrm>
            <a:off x="5236209" y="2546350"/>
            <a:ext cx="3810" cy="5080"/>
          </a:xfrm>
          <a:custGeom>
            <a:avLst/>
            <a:gdLst/>
            <a:ahLst/>
            <a:cxnLst/>
            <a:rect l="l" t="t" r="r" b="b"/>
            <a:pathLst>
              <a:path w="3810" h="5080">
                <a:moveTo>
                  <a:pt x="0" y="5079"/>
                </a:moveTo>
                <a:lnTo>
                  <a:pt x="0" y="0"/>
                </a:lnTo>
                <a:lnTo>
                  <a:pt x="3810" y="0"/>
                </a:lnTo>
                <a:lnTo>
                  <a:pt x="3810" y="5079"/>
                </a:lnTo>
                <a:lnTo>
                  <a:pt x="0" y="5079"/>
                </a:lnTo>
                <a:close/>
              </a:path>
            </a:pathLst>
          </a:custGeom>
          <a:solidFill>
            <a:srgbClr val="000000"/>
          </a:solidFill>
        </p:spPr>
        <p:txBody>
          <a:bodyPr wrap="square" lIns="0" tIns="0" rIns="0" bIns="0" rtlCol="0"/>
          <a:lstStyle/>
          <a:p>
            <a:endParaRPr/>
          </a:p>
        </p:txBody>
      </p:sp>
      <p:sp>
        <p:nvSpPr>
          <p:cNvPr id="29" name="object 29"/>
          <p:cNvSpPr/>
          <p:nvPr/>
        </p:nvSpPr>
        <p:spPr>
          <a:xfrm>
            <a:off x="8279130" y="2564129"/>
            <a:ext cx="5080" cy="5080"/>
          </a:xfrm>
          <a:custGeom>
            <a:avLst/>
            <a:gdLst/>
            <a:ahLst/>
            <a:cxnLst/>
            <a:rect l="l" t="t" r="r" b="b"/>
            <a:pathLst>
              <a:path w="5079" h="5080">
                <a:moveTo>
                  <a:pt x="0" y="5080"/>
                </a:moveTo>
                <a:lnTo>
                  <a:pt x="0" y="0"/>
                </a:lnTo>
                <a:lnTo>
                  <a:pt x="5079" y="0"/>
                </a:lnTo>
                <a:lnTo>
                  <a:pt x="5079" y="5080"/>
                </a:lnTo>
                <a:lnTo>
                  <a:pt x="0" y="5080"/>
                </a:lnTo>
                <a:close/>
              </a:path>
            </a:pathLst>
          </a:custGeom>
          <a:solidFill>
            <a:srgbClr val="000000"/>
          </a:solidFill>
        </p:spPr>
        <p:txBody>
          <a:bodyPr wrap="square" lIns="0" tIns="0" rIns="0" bIns="0" rtlCol="0"/>
          <a:lstStyle/>
          <a:p>
            <a:endParaRPr/>
          </a:p>
        </p:txBody>
      </p:sp>
      <p:sp>
        <p:nvSpPr>
          <p:cNvPr id="31" name="object 31"/>
          <p:cNvSpPr/>
          <p:nvPr/>
        </p:nvSpPr>
        <p:spPr>
          <a:xfrm>
            <a:off x="8279130" y="2623820"/>
            <a:ext cx="5080" cy="5080"/>
          </a:xfrm>
          <a:custGeom>
            <a:avLst/>
            <a:gdLst/>
            <a:ahLst/>
            <a:cxnLst/>
            <a:rect l="l" t="t" r="r" b="b"/>
            <a:pathLst>
              <a:path w="5079" h="5080">
                <a:moveTo>
                  <a:pt x="0" y="0"/>
                </a:moveTo>
                <a:lnTo>
                  <a:pt x="5079" y="0"/>
                </a:lnTo>
                <a:lnTo>
                  <a:pt x="5079" y="5079"/>
                </a:lnTo>
                <a:lnTo>
                  <a:pt x="0" y="5079"/>
                </a:lnTo>
                <a:lnTo>
                  <a:pt x="0" y="0"/>
                </a:lnTo>
                <a:close/>
              </a:path>
            </a:pathLst>
          </a:custGeom>
          <a:solidFill>
            <a:srgbClr val="000000"/>
          </a:solidFill>
        </p:spPr>
        <p:txBody>
          <a:bodyPr wrap="square" lIns="0" tIns="0" rIns="0" bIns="0" rtlCol="0"/>
          <a:lstStyle/>
          <a:p>
            <a:endParaRPr/>
          </a:p>
        </p:txBody>
      </p:sp>
      <p:graphicFrame>
        <p:nvGraphicFramePr>
          <p:cNvPr id="41" name="object 39">
            <a:extLst>
              <a:ext uri="{FF2B5EF4-FFF2-40B4-BE49-F238E27FC236}">
                <a16:creationId xmlns:a16="http://schemas.microsoft.com/office/drawing/2014/main" id="{33D390B4-9B2D-423D-8E50-199354627DFC}"/>
              </a:ext>
            </a:extLst>
          </p:cNvPr>
          <p:cNvGraphicFramePr/>
          <p:nvPr>
            <p:extLst>
              <p:ext uri="{D42A27DB-BD31-4B8C-83A1-F6EECF244321}">
                <p14:modId xmlns:p14="http://schemas.microsoft.com/office/powerpoint/2010/main" val="3615497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79226" y="826680"/>
            <a:ext cx="9833548" cy="1325563"/>
          </a:xfrm>
          <a:prstGeom prst="rect">
            <a:avLst/>
          </a:prstGeom>
        </p:spPr>
        <p:txBody>
          <a:bodyPr vert="horz" lIns="91440" tIns="45720" rIns="91440" bIns="45720" rtlCol="0" anchor="ctr">
            <a:normAutofit/>
          </a:bodyPr>
          <a:lstStyle/>
          <a:p>
            <a:pPr marL="194945" algn="ctr" rtl="0">
              <a:lnSpc>
                <a:spcPct val="90000"/>
              </a:lnSpc>
              <a:spcBef>
                <a:spcPct val="0"/>
              </a:spcBef>
            </a:pPr>
            <a:r>
              <a:rPr lang="en-US" sz="4000" kern="1200" spc="-5">
                <a:solidFill>
                  <a:srgbClr val="FFFFFF"/>
                </a:solidFill>
                <a:latin typeface="+mj-lt"/>
                <a:ea typeface="+mj-ea"/>
                <a:cs typeface="+mj-cs"/>
              </a:rPr>
              <a:t>Client-Server </a:t>
            </a:r>
            <a:r>
              <a:rPr lang="en-US" sz="4000" kern="1200" spc="-10">
                <a:solidFill>
                  <a:srgbClr val="FFFFFF"/>
                </a:solidFill>
                <a:latin typeface="+mj-lt"/>
                <a:ea typeface="+mj-ea"/>
                <a:cs typeface="+mj-cs"/>
              </a:rPr>
              <a:t>model </a:t>
            </a:r>
            <a:r>
              <a:rPr lang="en-US" sz="4000" kern="1200" spc="-5">
                <a:solidFill>
                  <a:srgbClr val="FFFFFF"/>
                </a:solidFill>
                <a:latin typeface="+mj-lt"/>
                <a:ea typeface="+mj-ea"/>
                <a:cs typeface="+mj-cs"/>
              </a:rPr>
              <a:t>and</a:t>
            </a:r>
            <a:r>
              <a:rPr lang="en-US" sz="4000" kern="1200" spc="-75">
                <a:solidFill>
                  <a:srgbClr val="FFFFFF"/>
                </a:solidFill>
                <a:latin typeface="+mj-lt"/>
                <a:ea typeface="+mj-ea"/>
                <a:cs typeface="+mj-cs"/>
              </a:rPr>
              <a:t> </a:t>
            </a:r>
            <a:r>
              <a:rPr lang="en-US" sz="4000" kern="1200" spc="-5">
                <a:solidFill>
                  <a:srgbClr val="FFFFFF"/>
                </a:solidFill>
                <a:latin typeface="+mj-lt"/>
                <a:ea typeface="+mj-ea"/>
                <a:cs typeface="+mj-cs"/>
              </a:rPr>
              <a:t>HTTP</a:t>
            </a:r>
          </a:p>
        </p:txBody>
      </p:sp>
      <p:graphicFrame>
        <p:nvGraphicFramePr>
          <p:cNvPr id="5" name="object 3">
            <a:extLst>
              <a:ext uri="{FF2B5EF4-FFF2-40B4-BE49-F238E27FC236}">
                <a16:creationId xmlns:a16="http://schemas.microsoft.com/office/drawing/2014/main" id="{06C0E754-81EB-4D4D-A7E3-21F9A2E980EC}"/>
              </a:ext>
            </a:extLst>
          </p:cNvPr>
          <p:cNvGraphicFramePr/>
          <p:nvPr>
            <p:extLst>
              <p:ext uri="{D42A27DB-BD31-4B8C-83A1-F6EECF244321}">
                <p14:modId xmlns:p14="http://schemas.microsoft.com/office/powerpoint/2010/main" val="425772749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6094105" y="802955"/>
            <a:ext cx="4977976" cy="1454051"/>
          </a:xfrm>
          <a:prstGeom prst="rect">
            <a:avLst/>
          </a:prstGeom>
        </p:spPr>
        <p:txBody>
          <a:bodyPr vert="horz" lIns="91440" tIns="45720" rIns="91440" bIns="45720" rtlCol="0" anchor="ctr">
            <a:normAutofit/>
          </a:bodyPr>
          <a:lstStyle/>
          <a:p>
            <a:pPr marL="194945" algn="l" rtl="0">
              <a:lnSpc>
                <a:spcPct val="90000"/>
              </a:lnSpc>
              <a:spcBef>
                <a:spcPct val="0"/>
              </a:spcBef>
            </a:pPr>
            <a:r>
              <a:rPr lang="en-US" sz="4400" kern="1200" spc="-5">
                <a:solidFill>
                  <a:srgbClr val="000000"/>
                </a:solidFill>
                <a:latin typeface="+mj-lt"/>
                <a:ea typeface="+mj-ea"/>
                <a:cs typeface="+mj-cs"/>
              </a:rPr>
              <a:t>Client-Server </a:t>
            </a:r>
            <a:r>
              <a:rPr lang="en-US" sz="4400" kern="1200" spc="-10">
                <a:solidFill>
                  <a:srgbClr val="000000"/>
                </a:solidFill>
                <a:latin typeface="+mj-lt"/>
                <a:ea typeface="+mj-ea"/>
                <a:cs typeface="+mj-cs"/>
              </a:rPr>
              <a:t>model </a:t>
            </a:r>
            <a:r>
              <a:rPr lang="en-US" sz="4400" kern="1200" spc="-5">
                <a:solidFill>
                  <a:srgbClr val="000000"/>
                </a:solidFill>
                <a:latin typeface="+mj-lt"/>
                <a:ea typeface="+mj-ea"/>
                <a:cs typeface="+mj-cs"/>
              </a:rPr>
              <a:t>and</a:t>
            </a:r>
            <a:r>
              <a:rPr lang="en-US" sz="4400" kern="1200" spc="-75">
                <a:solidFill>
                  <a:srgbClr val="000000"/>
                </a:solidFill>
                <a:latin typeface="+mj-lt"/>
                <a:ea typeface="+mj-ea"/>
                <a:cs typeface="+mj-cs"/>
              </a:rPr>
              <a:t> </a:t>
            </a:r>
            <a:r>
              <a:rPr lang="en-US" sz="4400" kern="1200" spc="-5">
                <a:solidFill>
                  <a:srgbClr val="000000"/>
                </a:solidFill>
                <a:latin typeface="+mj-lt"/>
                <a:ea typeface="+mj-ea"/>
                <a:cs typeface="+mj-cs"/>
              </a:rPr>
              <a:t>HTTP</a:t>
            </a:r>
          </a:p>
        </p:txBody>
      </p:sp>
      <p:pic>
        <p:nvPicPr>
          <p:cNvPr id="16" name="Graphic 15" descr="Computer">
            <a:extLst>
              <a:ext uri="{FF2B5EF4-FFF2-40B4-BE49-F238E27FC236}">
                <a16:creationId xmlns:a16="http://schemas.microsoft.com/office/drawing/2014/main" id="{C1743434-FDEE-4850-BC44-6D797EA227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54" y="1629089"/>
            <a:ext cx="3620021" cy="3620021"/>
          </a:xfrm>
          <a:prstGeom prst="rect">
            <a:avLst/>
          </a:prstGeom>
        </p:spPr>
      </p:pic>
      <p:sp>
        <p:nvSpPr>
          <p:cNvPr id="2" name="object 2"/>
          <p:cNvSpPr txBox="1"/>
          <p:nvPr/>
        </p:nvSpPr>
        <p:spPr>
          <a:xfrm>
            <a:off x="6090574" y="2421682"/>
            <a:ext cx="4977578" cy="3639289"/>
          </a:xfrm>
          <a:prstGeom prst="rect">
            <a:avLst/>
          </a:prstGeom>
        </p:spPr>
        <p:txBody>
          <a:bodyPr vert="horz" lIns="91440" tIns="45720" rIns="91440" bIns="45720" rtlCol="0" anchor="ctr">
            <a:normAutofit/>
          </a:bodyPr>
          <a:lstStyle/>
          <a:p>
            <a:pPr marL="355600" marR="868044" indent="-228600">
              <a:lnSpc>
                <a:spcPct val="90000"/>
              </a:lnSpc>
              <a:spcBef>
                <a:spcPts val="100"/>
              </a:spcBef>
              <a:buFont typeface="Arial" panose="020B0604020202020204" pitchFamily="34" charset="0"/>
              <a:buChar char="•"/>
              <a:tabLst>
                <a:tab pos="354965" algn="l"/>
                <a:tab pos="355600" algn="l"/>
              </a:tabLst>
            </a:pPr>
            <a:r>
              <a:rPr lang="en-US" sz="1900">
                <a:solidFill>
                  <a:srgbClr val="000000"/>
                </a:solidFill>
              </a:rPr>
              <a:t>A </a:t>
            </a:r>
            <a:r>
              <a:rPr lang="en-US" sz="1900" spc="-5">
                <a:solidFill>
                  <a:srgbClr val="000000"/>
                </a:solidFill>
              </a:rPr>
              <a:t>request </a:t>
            </a:r>
            <a:r>
              <a:rPr lang="en-US" sz="1900">
                <a:solidFill>
                  <a:srgbClr val="000000"/>
                </a:solidFill>
              </a:rPr>
              <a:t>is </a:t>
            </a:r>
            <a:r>
              <a:rPr lang="en-US" sz="1900" spc="-5">
                <a:solidFill>
                  <a:srgbClr val="000000"/>
                </a:solidFill>
              </a:rPr>
              <a:t>generated by </a:t>
            </a:r>
            <a:r>
              <a:rPr lang="en-US" sz="1900">
                <a:solidFill>
                  <a:srgbClr val="000000"/>
                </a:solidFill>
              </a:rPr>
              <a:t>a </a:t>
            </a:r>
            <a:r>
              <a:rPr lang="en-US" sz="1900" spc="-5">
                <a:solidFill>
                  <a:srgbClr val="000000"/>
                </a:solidFill>
              </a:rPr>
              <a:t>client (by browser  software)</a:t>
            </a:r>
          </a:p>
          <a:p>
            <a:pPr marL="355600" marR="868044" indent="-228600">
              <a:lnSpc>
                <a:spcPct val="90000"/>
              </a:lnSpc>
              <a:spcBef>
                <a:spcPts val="100"/>
              </a:spcBef>
              <a:buFont typeface="Arial" panose="020B0604020202020204" pitchFamily="34" charset="0"/>
              <a:buChar char="•"/>
              <a:tabLst>
                <a:tab pos="354965" algn="l"/>
                <a:tab pos="355600" algn="l"/>
              </a:tabLst>
            </a:pPr>
            <a:endParaRPr lang="en-US" sz="1900">
              <a:solidFill>
                <a:srgbClr val="000000"/>
              </a:solidFill>
            </a:endParaRPr>
          </a:p>
          <a:p>
            <a:pPr marL="561340" indent="-228600">
              <a:lnSpc>
                <a:spcPct val="90000"/>
              </a:lnSpc>
              <a:buFont typeface="Arial" panose="020B0604020202020204" pitchFamily="34" charset="0"/>
              <a:buChar char="•"/>
            </a:pPr>
            <a:r>
              <a:rPr lang="en-US" sz="1900" spc="-5">
                <a:solidFill>
                  <a:srgbClr val="000000"/>
                </a:solidFill>
              </a:rPr>
              <a:t>Most common requests </a:t>
            </a:r>
            <a:r>
              <a:rPr lang="en-US" sz="1900">
                <a:solidFill>
                  <a:srgbClr val="000000"/>
                </a:solidFill>
              </a:rPr>
              <a:t>are </a:t>
            </a:r>
            <a:r>
              <a:rPr lang="en-US" sz="1900" spc="-5">
                <a:solidFill>
                  <a:srgbClr val="000000"/>
                </a:solidFill>
              </a:rPr>
              <a:t>“Get” and</a:t>
            </a:r>
            <a:r>
              <a:rPr lang="en-US" sz="1900" spc="-90">
                <a:solidFill>
                  <a:srgbClr val="000000"/>
                </a:solidFill>
              </a:rPr>
              <a:t> </a:t>
            </a:r>
            <a:r>
              <a:rPr lang="en-US" sz="1900" spc="-5">
                <a:solidFill>
                  <a:srgbClr val="000000"/>
                </a:solidFill>
              </a:rPr>
              <a:t>“Post”</a:t>
            </a:r>
            <a:endParaRPr lang="en-US" sz="1900">
              <a:solidFill>
                <a:srgbClr val="000000"/>
              </a:solidFill>
            </a:endParaRPr>
          </a:p>
          <a:p>
            <a:pPr indent="-228600">
              <a:lnSpc>
                <a:spcPct val="90000"/>
              </a:lnSpc>
              <a:spcBef>
                <a:spcPts val="30"/>
              </a:spcBef>
              <a:buFont typeface="Arial" panose="020B0604020202020204" pitchFamily="34" charset="0"/>
              <a:buChar char="•"/>
            </a:pPr>
            <a:endParaRPr lang="en-US" sz="1900">
              <a:solidFill>
                <a:srgbClr val="000000"/>
              </a:solidFill>
            </a:endParaRPr>
          </a:p>
          <a:p>
            <a:pPr marL="355600" indent="-228600">
              <a:lnSpc>
                <a:spcPct val="90000"/>
              </a:lnSpc>
              <a:buFont typeface="Arial" panose="020B0604020202020204" pitchFamily="34" charset="0"/>
              <a:buChar char="•"/>
              <a:tabLst>
                <a:tab pos="354965" algn="l"/>
                <a:tab pos="355600" algn="l"/>
              </a:tabLst>
            </a:pPr>
            <a:r>
              <a:rPr lang="en-US" sz="1900" spc="-5">
                <a:solidFill>
                  <a:srgbClr val="000000"/>
                </a:solidFill>
              </a:rPr>
              <a:t>Request reaches </a:t>
            </a:r>
            <a:r>
              <a:rPr lang="en-US" sz="1900" spc="-10">
                <a:solidFill>
                  <a:srgbClr val="000000"/>
                </a:solidFill>
              </a:rPr>
              <a:t>the </a:t>
            </a:r>
            <a:r>
              <a:rPr lang="en-US" sz="1900" spc="-5">
                <a:solidFill>
                  <a:srgbClr val="000000"/>
                </a:solidFill>
              </a:rPr>
              <a:t>appropriate</a:t>
            </a:r>
            <a:r>
              <a:rPr lang="en-US" sz="1900" spc="-50">
                <a:solidFill>
                  <a:srgbClr val="000000"/>
                </a:solidFill>
              </a:rPr>
              <a:t> </a:t>
            </a:r>
            <a:r>
              <a:rPr lang="en-US" sz="1900" spc="-5">
                <a:solidFill>
                  <a:srgbClr val="000000"/>
                </a:solidFill>
              </a:rPr>
              <a:t>web-server</a:t>
            </a:r>
            <a:endParaRPr lang="en-US" sz="1900">
              <a:solidFill>
                <a:srgbClr val="000000"/>
              </a:solidFill>
            </a:endParaRPr>
          </a:p>
          <a:p>
            <a:pPr indent="-228600">
              <a:lnSpc>
                <a:spcPct val="90000"/>
              </a:lnSpc>
              <a:spcBef>
                <a:spcPts val="30"/>
              </a:spcBef>
              <a:buFont typeface="Arial" panose="020B0604020202020204" pitchFamily="34" charset="0"/>
              <a:buChar char="•"/>
            </a:pPr>
            <a:endParaRPr lang="en-US" sz="1900">
              <a:solidFill>
                <a:srgbClr val="000000"/>
              </a:solidFill>
            </a:endParaRPr>
          </a:p>
          <a:p>
            <a:pPr marL="355600" indent="-228600">
              <a:lnSpc>
                <a:spcPct val="90000"/>
              </a:lnSpc>
              <a:buFont typeface="Arial" panose="020B0604020202020204" pitchFamily="34" charset="0"/>
              <a:buChar char="•"/>
              <a:tabLst>
                <a:tab pos="354965" algn="l"/>
                <a:tab pos="355600" algn="l"/>
              </a:tabLst>
            </a:pPr>
            <a:r>
              <a:rPr lang="en-US" sz="1900" spc="-5">
                <a:solidFill>
                  <a:srgbClr val="000000"/>
                </a:solidFill>
              </a:rPr>
              <a:t>Request is processed by the</a:t>
            </a:r>
            <a:r>
              <a:rPr lang="en-US" sz="1900" spc="-30">
                <a:solidFill>
                  <a:srgbClr val="000000"/>
                </a:solidFill>
              </a:rPr>
              <a:t> </a:t>
            </a:r>
            <a:r>
              <a:rPr lang="en-US" sz="1900" spc="-5">
                <a:solidFill>
                  <a:srgbClr val="000000"/>
                </a:solidFill>
              </a:rPr>
              <a:t>web-server</a:t>
            </a:r>
            <a:endParaRPr lang="en-US" sz="1900">
              <a:solidFill>
                <a:srgbClr val="000000"/>
              </a:solidFill>
            </a:endParaRPr>
          </a:p>
          <a:p>
            <a:pPr indent="-228600">
              <a:lnSpc>
                <a:spcPct val="90000"/>
              </a:lnSpc>
              <a:spcBef>
                <a:spcPts val="45"/>
              </a:spcBef>
              <a:buFont typeface="Arial" panose="020B0604020202020204" pitchFamily="34" charset="0"/>
              <a:buChar char="•"/>
            </a:pPr>
            <a:endParaRPr lang="en-US" sz="1900">
              <a:solidFill>
                <a:srgbClr val="000000"/>
              </a:solidFill>
            </a:endParaRPr>
          </a:p>
          <a:p>
            <a:pPr marL="355600" marR="5080" indent="-228600">
              <a:lnSpc>
                <a:spcPct val="90000"/>
              </a:lnSpc>
              <a:buFont typeface="Arial" panose="020B0604020202020204" pitchFamily="34" charset="0"/>
              <a:buChar char="•"/>
              <a:tabLst>
                <a:tab pos="354965" algn="l"/>
                <a:tab pos="355600" algn="l"/>
              </a:tabLst>
            </a:pPr>
            <a:r>
              <a:rPr lang="en-US" sz="1900">
                <a:solidFill>
                  <a:srgbClr val="000000"/>
                </a:solidFill>
              </a:rPr>
              <a:t>A </a:t>
            </a:r>
            <a:r>
              <a:rPr lang="en-US" sz="1900" spc="-5">
                <a:solidFill>
                  <a:srgbClr val="000000"/>
                </a:solidFill>
              </a:rPr>
              <a:t>response </a:t>
            </a:r>
            <a:r>
              <a:rPr lang="en-US" sz="1900">
                <a:solidFill>
                  <a:srgbClr val="000000"/>
                </a:solidFill>
              </a:rPr>
              <a:t>is </a:t>
            </a:r>
            <a:r>
              <a:rPr lang="en-US" sz="1900" spc="-5">
                <a:solidFill>
                  <a:srgbClr val="000000"/>
                </a:solidFill>
              </a:rPr>
              <a:t>formulated by the web server and sent  back to the client (e.g. </a:t>
            </a:r>
            <a:r>
              <a:rPr lang="en-US" sz="1900">
                <a:solidFill>
                  <a:srgbClr val="000000"/>
                </a:solidFill>
              </a:rPr>
              <a:t>web </a:t>
            </a:r>
            <a:r>
              <a:rPr lang="en-US" sz="1900" spc="-5">
                <a:solidFill>
                  <a:srgbClr val="000000"/>
                </a:solidFill>
              </a:rPr>
              <a:t>page</a:t>
            </a:r>
            <a:r>
              <a:rPr lang="en-US" sz="1900" spc="-75">
                <a:solidFill>
                  <a:srgbClr val="000000"/>
                </a:solidFill>
              </a:rPr>
              <a:t> </a:t>
            </a:r>
            <a:r>
              <a:rPr lang="en-US" sz="1900" spc="-5">
                <a:solidFill>
                  <a:srgbClr val="000000"/>
                </a:solidFill>
              </a:rPr>
              <a:t>contents)</a:t>
            </a:r>
            <a:endParaRPr lang="en-US" sz="19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object 4"/>
          <p:cNvSpPr txBox="1">
            <a:spLocks noGrp="1"/>
          </p:cNvSpPr>
          <p:nvPr>
            <p:ph type="title"/>
          </p:nvPr>
        </p:nvSpPr>
        <p:spPr>
          <a:xfrm>
            <a:off x="1179226" y="826680"/>
            <a:ext cx="9833548" cy="1325563"/>
          </a:xfrm>
          <a:prstGeom prst="rect">
            <a:avLst/>
          </a:prstGeom>
        </p:spPr>
        <p:txBody>
          <a:bodyPr vert="horz" lIns="91440" tIns="45720" rIns="91440" bIns="45720" rtlCol="0" anchor="ctr">
            <a:normAutofit/>
          </a:bodyPr>
          <a:lstStyle/>
          <a:p>
            <a:pPr marL="12700" algn="ctr" rtl="0">
              <a:lnSpc>
                <a:spcPct val="90000"/>
              </a:lnSpc>
              <a:spcBef>
                <a:spcPct val="0"/>
              </a:spcBef>
            </a:pPr>
            <a:r>
              <a:rPr lang="en-US" sz="4000" kern="1200" spc="-5">
                <a:solidFill>
                  <a:srgbClr val="FFFFFF"/>
                </a:solidFill>
                <a:latin typeface="+mj-lt"/>
                <a:ea typeface="+mj-ea"/>
                <a:cs typeface="+mj-cs"/>
              </a:rPr>
              <a:t>What is IP Address?</a:t>
            </a:r>
            <a:endParaRPr lang="en-US" sz="4000" kern="1200">
              <a:solidFill>
                <a:srgbClr val="FFFFFF"/>
              </a:solidFill>
              <a:latin typeface="+mj-lt"/>
              <a:ea typeface="+mj-ea"/>
              <a:cs typeface="+mj-cs"/>
            </a:endParaRPr>
          </a:p>
        </p:txBody>
      </p:sp>
      <p:sp>
        <p:nvSpPr>
          <p:cNvPr id="5" name="object 5"/>
          <p:cNvSpPr txBox="1">
            <a:spLocks noGrp="1"/>
          </p:cNvSpPr>
          <p:nvPr>
            <p:ph type="sldNum" sz="quarter" idx="12"/>
          </p:nvPr>
        </p:nvSpPr>
        <p:spPr>
          <a:xfrm>
            <a:off x="10825930" y="6223702"/>
            <a:ext cx="570728" cy="314067"/>
          </a:xfrm>
          <a:prstGeom prst="rect">
            <a:avLst/>
          </a:prstGeom>
        </p:spPr>
        <p:txBody>
          <a:bodyPr vert="horz" lIns="91440" tIns="45720" rIns="91440" bIns="45720" rtlCol="0" anchor="ctr">
            <a:normAutofit/>
          </a:bodyPr>
          <a:lstStyle/>
          <a:p>
            <a:pPr>
              <a:spcAft>
                <a:spcPts val="600"/>
              </a:spcAft>
            </a:pPr>
            <a:fld id="{81D60167-4931-47E6-BA6A-407CBD079E47}" type="slidenum">
              <a:rPr lang="en-US" sz="1000">
                <a:solidFill>
                  <a:srgbClr val="898989"/>
                </a:solidFill>
              </a:rPr>
              <a:pPr>
                <a:spcAft>
                  <a:spcPts val="600"/>
                </a:spcAft>
              </a:pPr>
              <a:t>9</a:t>
            </a:fld>
            <a:endParaRPr lang="en-US" sz="1000">
              <a:solidFill>
                <a:srgbClr val="898989"/>
              </a:solidFill>
            </a:endParaRPr>
          </a:p>
        </p:txBody>
      </p:sp>
      <p:graphicFrame>
        <p:nvGraphicFramePr>
          <p:cNvPr id="17" name="object 3">
            <a:extLst>
              <a:ext uri="{FF2B5EF4-FFF2-40B4-BE49-F238E27FC236}">
                <a16:creationId xmlns:a16="http://schemas.microsoft.com/office/drawing/2014/main" id="{438AF7DB-3783-4E4F-B70A-9F39A28EE6F3}"/>
              </a:ext>
            </a:extLst>
          </p:cNvPr>
          <p:cNvGraphicFramePr/>
          <p:nvPr>
            <p:extLst>
              <p:ext uri="{D42A27DB-BD31-4B8C-83A1-F6EECF244321}">
                <p14:modId xmlns:p14="http://schemas.microsoft.com/office/powerpoint/2010/main" val="1583600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578</Words>
  <Application>Microsoft Office PowerPoint</Application>
  <PresentationFormat>Widescreen</PresentationFormat>
  <Paragraphs>145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Tw Cen MT</vt:lpstr>
      <vt:lpstr>Wingdings</vt:lpstr>
      <vt:lpstr>Office Theme</vt:lpstr>
      <vt:lpstr>SESSION-2  COMMUNICATION AND CV</vt:lpstr>
      <vt:lpstr> Need for WiFi </vt:lpstr>
      <vt:lpstr>Freedom from wires!!</vt:lpstr>
      <vt:lpstr>Different Wi-Fi Modes</vt:lpstr>
      <vt:lpstr>HTTP</vt:lpstr>
      <vt:lpstr>Web Server</vt:lpstr>
      <vt:lpstr>Client-Server model and HTTP</vt:lpstr>
      <vt:lpstr>Client-Server model and HTTP</vt:lpstr>
      <vt:lpstr>What is IP Address?</vt:lpstr>
      <vt:lpstr>Libraries Used</vt:lpstr>
      <vt:lpstr>Wi-Fi Functions </vt:lpstr>
      <vt:lpstr>Server Functions</vt:lpstr>
      <vt:lpstr>Server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arvinths01@outlook.com</dc:creator>
  <cp:lastModifiedBy>arvinths01@outlook.com</cp:lastModifiedBy>
  <cp:revision>3</cp:revision>
  <dcterms:created xsi:type="dcterms:W3CDTF">2020-01-20T18:42:16Z</dcterms:created>
  <dcterms:modified xsi:type="dcterms:W3CDTF">2020-01-20T18:49:22Z</dcterms:modified>
</cp:coreProperties>
</file>