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DB26B-8223-47D1-8B97-E7A15430FEE6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CC8093-3BC6-4DF9-8435-AA84A5046B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163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CC8093-3BC6-4DF9-8435-AA84A5046B4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02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76F61-EAF8-13E1-DD35-581481833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17D9ED-548B-12D3-1DA8-FC34DBD5D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D55B2-1C9E-E526-E1DC-C6BD0858A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60D86-ABBB-3C6C-91F5-527F9D82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4FBB1-264D-045D-6FAA-2D9D7486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61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F76-4473-E3F4-0C1E-C7754526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66450-58EB-1DA2-591F-083CC1CC6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21462-AE15-504A-D983-8E77DB61F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7A5DA-8DBB-0F9F-12E3-4EF682388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33D0-E5D5-1B64-ACCA-92C9850D6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95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EEF26B-7FE2-34B5-C0F9-E5D18C3DD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8531-1C75-929C-8A3F-4977C0C6A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94CB2-BCA0-72EA-0A1E-1FE343E55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5E5A5-37A0-656E-8F28-12A1B42B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D1D5-A498-5470-0859-861ED8F6A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97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0F63C-D642-3244-4C3D-EB6F478F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7690-2BAC-24C4-D12C-A74F54305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AC16A-128A-A8FE-5E03-1C61F8420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C5E2E-46E5-FBBC-D4A5-27CDA14BA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E93EB-A756-D9A6-AEB0-E79CCE88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1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7BBC-3513-A5FD-AB8B-EC134CFEE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ADD14-DE66-9212-ACC6-8D240A9A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6CE01-1FB8-EC00-CDBE-1290B7D8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B7D14-88BA-0B32-E6E4-6C76DD519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6136D-90A6-F8FE-4B6F-1B88F9DF4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118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12F1-27B3-7F4D-72F9-4AA2C15CE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33433-926F-2EE6-DBA7-6B34E088F7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4E0AA-FDB9-9793-C561-410AC349A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00350-C758-CE90-08EA-FA662B4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3F4EF-995A-89AF-CCEF-B61C0BEED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DD1CF-CDFA-E3E2-D3ED-BBCBBFB48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63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ADDD-A7E0-2251-7535-113A7E044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A5873-1ADA-5EEB-74D7-0463A756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AED9B-008E-C473-BB6A-83CA02E10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2B94A-D32F-CE6B-8629-9C90040265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1CABF8-F203-C2D0-5E40-324DB135E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637852-0E4F-10A5-3AEB-A4DA00FD1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4D6AD-83F5-9AC1-346C-2749EB00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6BA83B-887A-D02B-C2DE-D8BB3DEB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33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DF2A-4876-468E-E223-92BEA29A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FEE4E-8DF5-E105-B4AF-E81C5BAC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11F59-51CC-087F-4676-818EF63C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F9BA5-1F9C-5317-3A44-CA0EBE66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62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05D2B-3DBF-D93F-5FDF-E71651B81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34BBE-2D71-B248-FB91-F741ADB0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19F33-D5C8-B790-D7BE-9B7414978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5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A7DF9-75AA-8080-4832-8C59BD9CE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7C45-1367-98E0-1E94-58677B36E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E2F224-F82B-DCEA-64E6-2B7D0E574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171D-1DD2-C94F-6A60-1E2D01B9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15E6-F734-1596-F460-754BFFDF0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C55A4-0527-CFC1-B619-BB0CD0E03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08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2AEF-91D2-8CC0-C826-E975FA8D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A995B-D08C-B828-9128-03A6C91CFC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1E824-0220-59F1-7B9A-997A20A5F1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E359D-AD66-555E-5475-32030731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1CE5-C788-7CB2-A349-2457EAD3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8FABB-A85D-BBC7-9471-87F8F2537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47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5BA9C0-0E38-1096-8E36-8069FDB59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11BC1-7719-387B-AB61-7F80B0A5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1C398-0126-EBDC-6F48-AFB5B3835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6CD3-A6F1-40BE-8724-1F73F2827E2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2C0F-F0F1-216F-3154-AA6DC1E02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C19B3-07F5-F391-C83B-DF0AA3D34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A6C8-61B2-445A-9EFA-7AF07C7C86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79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6544F5-3E99-6246-D901-F318157DBDDF}"/>
              </a:ext>
            </a:extLst>
          </p:cNvPr>
          <p:cNvSpPr txBox="1"/>
          <p:nvPr/>
        </p:nvSpPr>
        <p:spPr>
          <a:xfrm>
            <a:off x="1032387" y="1445342"/>
            <a:ext cx="1115961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TITLE: SALARY DATA ANALYSIS – ADVANCED EXCEL PROJECT </a:t>
            </a:r>
          </a:p>
          <a:p>
            <a:r>
              <a:rPr lang="en-US" sz="4800" dirty="0"/>
              <a:t>NAME: M.SUDHARSANAN</a:t>
            </a:r>
          </a:p>
          <a:p>
            <a:r>
              <a:rPr lang="en-US" sz="4800" dirty="0"/>
              <a:t>TOOLS USED : EXCEL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0336226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313F98-E02F-C0F6-A3E3-C5C54E56A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" y="837402"/>
            <a:ext cx="12074155" cy="57820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75736FB-1950-B939-E0A2-DB02C336484E}"/>
              </a:ext>
            </a:extLst>
          </p:cNvPr>
          <p:cNvSpPr txBox="1"/>
          <p:nvPr/>
        </p:nvSpPr>
        <p:spPr>
          <a:xfrm>
            <a:off x="203200" y="142240"/>
            <a:ext cx="369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DASHBOARD :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0371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C947B6-218E-2FDD-EE6D-6DAB003961A8}"/>
              </a:ext>
            </a:extLst>
          </p:cNvPr>
          <p:cNvSpPr txBox="1"/>
          <p:nvPr/>
        </p:nvSpPr>
        <p:spPr>
          <a:xfrm>
            <a:off x="0" y="121920"/>
            <a:ext cx="9144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What-If Analysis &amp; Goal Seek 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EA52C2-6ECB-E0AF-AFC0-CCE009E99C06}"/>
              </a:ext>
            </a:extLst>
          </p:cNvPr>
          <p:cNvSpPr txBox="1"/>
          <p:nvPr/>
        </p:nvSpPr>
        <p:spPr>
          <a:xfrm>
            <a:off x="264160" y="829806"/>
            <a:ext cx="11582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What-If Analysis:</a:t>
            </a:r>
            <a:br>
              <a:rPr lang="en-US" sz="2800" dirty="0"/>
            </a:br>
            <a:r>
              <a:rPr lang="en-US" sz="2800" dirty="0"/>
              <a:t>Used Excel’s </a:t>
            </a:r>
            <a:r>
              <a:rPr lang="en-US" sz="2800" b="1" dirty="0"/>
              <a:t>Scenario Manager</a:t>
            </a:r>
            <a:r>
              <a:rPr lang="en-US" sz="2800" dirty="0"/>
              <a:t> and </a:t>
            </a:r>
            <a:r>
              <a:rPr lang="en-US" sz="2800" b="1" dirty="0"/>
              <a:t>Data Tables</a:t>
            </a:r>
            <a:r>
              <a:rPr lang="en-US" sz="2800" dirty="0"/>
              <a:t> to simulate business outcomes by adjusting key variables like price, return rate, and quantity sold.</a:t>
            </a:r>
            <a:endParaRPr lang="en-IN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7BEDC6-D437-CA83-B4B2-CE9623B5543C}"/>
              </a:ext>
            </a:extLst>
          </p:cNvPr>
          <p:cNvSpPr txBox="1"/>
          <p:nvPr/>
        </p:nvSpPr>
        <p:spPr>
          <a:xfrm>
            <a:off x="264160" y="2214802"/>
            <a:ext cx="88265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Scenarios Tested: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10% increase in sales price → Revenue boost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5% decrease in return rate → Higher net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20% rise in quantity sold → Greater total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123C87-5C75-6A31-AB98-DDE627737690}"/>
              </a:ext>
            </a:extLst>
          </p:cNvPr>
          <p:cNvSpPr txBox="1"/>
          <p:nvPr/>
        </p:nvSpPr>
        <p:spPr>
          <a:xfrm>
            <a:off x="264160" y="4155440"/>
            <a:ext cx="88265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Goal Seek:</a:t>
            </a:r>
            <a:br>
              <a:rPr lang="en-US" sz="2800" dirty="0"/>
            </a:br>
            <a:r>
              <a:rPr lang="en-US" sz="2800" dirty="0"/>
              <a:t>Applied </a:t>
            </a:r>
            <a:r>
              <a:rPr lang="en-US" sz="2800" b="1" dirty="0"/>
              <a:t>Goal Seek</a:t>
            </a:r>
            <a:r>
              <a:rPr lang="en-US" sz="2800" dirty="0"/>
              <a:t> to determine required values for reaching business targets.</a:t>
            </a:r>
          </a:p>
          <a:p>
            <a:pPr>
              <a:buNone/>
            </a:pPr>
            <a:r>
              <a:rPr lang="en-US" sz="2800" b="1" dirty="0"/>
              <a:t>Examples: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Units needed to hit ₹5,00,000 in Net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Price needed to generate ₹1,00,000 profit</a:t>
            </a:r>
          </a:p>
        </p:txBody>
      </p:sp>
    </p:spTree>
    <p:extLst>
      <p:ext uri="{BB962C8B-B14F-4D97-AF65-F5344CB8AC3E}">
        <p14:creationId xmlns:p14="http://schemas.microsoft.com/office/powerpoint/2010/main" val="1352592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C85A4A-1A01-58AC-ACD8-CEC07AC80F8A}"/>
              </a:ext>
            </a:extLst>
          </p:cNvPr>
          <p:cNvSpPr txBox="1"/>
          <p:nvPr/>
        </p:nvSpPr>
        <p:spPr>
          <a:xfrm>
            <a:off x="0" y="71120"/>
            <a:ext cx="799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IF ANALYSIS AND GOAL SEEK : 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3F299E-F5F1-47C0-BB0E-BE96C1F6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75" y="1611531"/>
            <a:ext cx="5841125" cy="29278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0ECF0E-7062-8BDF-85B2-75495E5244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88" y="1611531"/>
            <a:ext cx="5452258" cy="2927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54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214616-DBE8-56AF-3CB5-8A5B64E259EE}"/>
              </a:ext>
            </a:extLst>
          </p:cNvPr>
          <p:cNvSpPr txBox="1"/>
          <p:nvPr/>
        </p:nvSpPr>
        <p:spPr>
          <a:xfrm>
            <a:off x="71120" y="71120"/>
            <a:ext cx="9072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Macros &amp; Automation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A0030-C11D-D0C7-50B5-3440BC8444BB}"/>
              </a:ext>
            </a:extLst>
          </p:cNvPr>
          <p:cNvSpPr txBox="1"/>
          <p:nvPr/>
        </p:nvSpPr>
        <p:spPr>
          <a:xfrm>
            <a:off x="243840" y="670560"/>
            <a:ext cx="10789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Description: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Automated key tasks to enhance workflow and reporting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Used VBA to streamline operations and add interactivity.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02700CD-8DFA-7315-1994-A797074D9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" y="2434967"/>
            <a:ext cx="11948160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MACROS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9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Refresh All PivotTables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One-click refresh for all PivotTables across the workbook.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Generate Sales Trend Chart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 monthly sales column chart from selected data automatically.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Export Dashboard to PDF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Instantly saves the Dashboard as a PDF report for sharing.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Insert Last Updated Timestamp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a real-time update timestamp on the Dashboard shee</a:t>
            </a:r>
            <a:r>
              <a:rPr lang="en-US" altLang="en-US" sz="2800" dirty="0">
                <a:latin typeface="Arial" panose="020B0604020202020204" pitchFamily="34" charset="0"/>
              </a:rPr>
              <a:t>t.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C74FA-C3AD-D021-30A0-8910AFF39C44}"/>
              </a:ext>
            </a:extLst>
          </p:cNvPr>
          <p:cNvSpPr txBox="1"/>
          <p:nvPr/>
        </p:nvSpPr>
        <p:spPr>
          <a:xfrm>
            <a:off x="101600" y="132081"/>
            <a:ext cx="10038080" cy="6309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/>
              <a:t>Insights &amp; Recommendations : </a:t>
            </a:r>
          </a:p>
          <a:p>
            <a:pPr>
              <a:buNone/>
            </a:pPr>
            <a:br>
              <a:rPr lang="en-US" sz="3600" dirty="0"/>
            </a:br>
            <a:r>
              <a:rPr lang="en-US" sz="3600" b="1" dirty="0"/>
              <a:t>Insights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Top Channel: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Best Sellers: Phones, Chairs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Weak Area: Furniture returns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600" dirty="0"/>
          </a:p>
          <a:p>
            <a:pPr>
              <a:buNone/>
            </a:pPr>
            <a:r>
              <a:rPr lang="en-US" sz="3600" b="1" dirty="0"/>
              <a:t>Recommendations</a:t>
            </a:r>
            <a:r>
              <a:rPr lang="en-US" sz="3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Review discount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Promote top performers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Improve quality for high-return items</a:t>
            </a:r>
          </a:p>
        </p:txBody>
      </p:sp>
    </p:spTree>
    <p:extLst>
      <p:ext uri="{BB962C8B-B14F-4D97-AF65-F5344CB8AC3E}">
        <p14:creationId xmlns:p14="http://schemas.microsoft.com/office/powerpoint/2010/main" val="1251200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6EB410-A51A-A027-4344-B58B9E1CE9FB}"/>
              </a:ext>
            </a:extLst>
          </p:cNvPr>
          <p:cNvSpPr txBox="1"/>
          <p:nvPr/>
        </p:nvSpPr>
        <p:spPr>
          <a:xfrm>
            <a:off x="111760" y="142240"/>
            <a:ext cx="9032240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400" b="1" dirty="0"/>
              <a:t>Conclusion :</a:t>
            </a:r>
          </a:p>
          <a:p>
            <a:pPr>
              <a:buNone/>
            </a:pPr>
            <a:endParaRPr lang="en-US" sz="3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Complete Excel-based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Dynamic dashboard &amp;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/>
              <a:t>Clear,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839928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D7C94-34FB-EC90-A50A-87566003DCDD}"/>
              </a:ext>
            </a:extLst>
          </p:cNvPr>
          <p:cNvSpPr txBox="1"/>
          <p:nvPr/>
        </p:nvSpPr>
        <p:spPr>
          <a:xfrm>
            <a:off x="4124960" y="2479040"/>
            <a:ext cx="46126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920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1AD7FD-74B1-FA4B-D175-10E7507A4916}"/>
              </a:ext>
            </a:extLst>
          </p:cNvPr>
          <p:cNvSpPr txBox="1"/>
          <p:nvPr/>
        </p:nvSpPr>
        <p:spPr>
          <a:xfrm>
            <a:off x="599768" y="875071"/>
            <a:ext cx="11454580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dirty="0"/>
              <a:t>This project focuses on analyzing a comprehensive retail sales dataset to gain business insights and improve decision-making using advanced Excel tools.</a:t>
            </a:r>
          </a:p>
          <a:p>
            <a:pPr>
              <a:buNone/>
            </a:pPr>
            <a:r>
              <a:rPr lang="en-US" sz="3200" dirty="0"/>
              <a:t>The dataset includes thousands of transactions across various sales channels, product types, and customer segments.</a:t>
            </a:r>
          </a:p>
          <a:p>
            <a:pPr>
              <a:buNone/>
            </a:pPr>
            <a:r>
              <a:rPr lang="en-US" sz="3200" dirty="0"/>
              <a:t>By applying features like Power Query, PivotTables, What-If Analysis, Goal Seek, Macros, and Power Pivot, the project aims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Identify trends and patterns in sales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Evaluate the impact of returns and discounts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Highlight top-performing products and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Build an interactive, automated sales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DA06E-3A38-E5C0-0015-CFBE9434CBD8}"/>
              </a:ext>
            </a:extLst>
          </p:cNvPr>
          <p:cNvSpPr txBox="1"/>
          <p:nvPr/>
        </p:nvSpPr>
        <p:spPr>
          <a:xfrm>
            <a:off x="265471" y="1"/>
            <a:ext cx="48571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INTRODUCTION : </a:t>
            </a:r>
            <a:endParaRPr lang="en-IN" sz="4400" b="1" dirty="0"/>
          </a:p>
        </p:txBody>
      </p:sp>
    </p:spTree>
    <p:extLst>
      <p:ext uri="{BB962C8B-B14F-4D97-AF65-F5344CB8AC3E}">
        <p14:creationId xmlns:p14="http://schemas.microsoft.com/office/powerpoint/2010/main" val="3137719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4C9555-391F-B20D-48E7-B36A231E8742}"/>
              </a:ext>
            </a:extLst>
          </p:cNvPr>
          <p:cNvSpPr txBox="1"/>
          <p:nvPr/>
        </p:nvSpPr>
        <p:spPr>
          <a:xfrm>
            <a:off x="353961" y="206477"/>
            <a:ext cx="1131692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000" b="1" dirty="0"/>
              <a:t>Data Description and Preparation</a:t>
            </a:r>
            <a:endParaRPr lang="en-IN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/>
              <a:t>Dataset: ~10,000 rows (Order ID, Product, Customer, Date, Sales)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4000" dirty="0"/>
              <a:t>Cleaning Steps: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Removed duplicates &amp; blanks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Formatted dates and currencies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Resolved outliers and ensured valid “Net Quantity”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Applied data validation rules</a:t>
            </a:r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4635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BDBEB-957C-CE21-BD54-B72329F0FE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6" y="1239520"/>
            <a:ext cx="12150884" cy="5212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DE090F-6290-0B12-ECBE-6CBF88252D65}"/>
              </a:ext>
            </a:extLst>
          </p:cNvPr>
          <p:cNvSpPr txBox="1"/>
          <p:nvPr/>
        </p:nvSpPr>
        <p:spPr>
          <a:xfrm>
            <a:off x="223520" y="396240"/>
            <a:ext cx="4815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BEFORE CLEANING : 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7246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8C582B-A20E-0D35-FAA9-B0F9902BB739}"/>
              </a:ext>
            </a:extLst>
          </p:cNvPr>
          <p:cNvSpPr txBox="1"/>
          <p:nvPr/>
        </p:nvSpPr>
        <p:spPr>
          <a:xfrm>
            <a:off x="345440" y="365760"/>
            <a:ext cx="765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AFTER CLEANING :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406FA-7AC6-8002-A56A-A97675F91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0871"/>
            <a:ext cx="12192000" cy="391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95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304F5D-0D7D-C4E2-6822-9C5E4D3BC3C4}"/>
              </a:ext>
            </a:extLst>
          </p:cNvPr>
          <p:cNvSpPr txBox="1"/>
          <p:nvPr/>
        </p:nvSpPr>
        <p:spPr>
          <a:xfrm>
            <a:off x="345440" y="304800"/>
            <a:ext cx="1184656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/>
              <a:t>Key Metrics &amp; Calculations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Adjusted Sales = Gross Sales – (Discounts + Returns + Shipping + Taxes)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Metrics: Total Revenue, Avg Order Value, Discount 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Excel Functions: SUM, IF, IFERROR, AVERAGEIF, COUNTIFS</a:t>
            </a:r>
          </a:p>
        </p:txBody>
      </p:sp>
    </p:spTree>
    <p:extLst>
      <p:ext uri="{BB962C8B-B14F-4D97-AF65-F5344CB8AC3E}">
        <p14:creationId xmlns:p14="http://schemas.microsoft.com/office/powerpoint/2010/main" val="47929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2160F-3151-9A38-481B-1493556EB1BA}"/>
              </a:ext>
            </a:extLst>
          </p:cNvPr>
          <p:cNvSpPr txBox="1"/>
          <p:nvPr/>
        </p:nvSpPr>
        <p:spPr>
          <a:xfrm>
            <a:off x="294640" y="254000"/>
            <a:ext cx="88392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/>
              <a:t>PivotTables &amp; Charts</a:t>
            </a:r>
            <a:endParaRPr lang="en-US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PivotTables: Analyzed Product Types, Channels, Regions,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 err="1"/>
              <a:t>PivotCharts</a:t>
            </a:r>
            <a:r>
              <a:rPr lang="en-US" sz="4000" dirty="0"/>
              <a:t>: Visualized trends and performance</a:t>
            </a:r>
          </a:p>
        </p:txBody>
      </p:sp>
    </p:spTree>
    <p:extLst>
      <p:ext uri="{BB962C8B-B14F-4D97-AF65-F5344CB8AC3E}">
        <p14:creationId xmlns:p14="http://schemas.microsoft.com/office/powerpoint/2010/main" val="1451485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4BFE90-2A5A-497E-0CC7-16E5210779D6}"/>
              </a:ext>
            </a:extLst>
          </p:cNvPr>
          <p:cNvSpPr txBox="1"/>
          <p:nvPr/>
        </p:nvSpPr>
        <p:spPr>
          <a:xfrm>
            <a:off x="396240" y="386080"/>
            <a:ext cx="324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PIVOT TABLE : </a:t>
            </a:r>
            <a:endParaRPr lang="en-IN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4A79F5-3C60-38C3-1304-0B4D42CD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02" y="1379042"/>
            <a:ext cx="9868755" cy="40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745C3B7-4DD7-B58F-1FDE-383ECE3D821F}"/>
              </a:ext>
            </a:extLst>
          </p:cNvPr>
          <p:cNvSpPr txBox="1"/>
          <p:nvPr/>
        </p:nvSpPr>
        <p:spPr>
          <a:xfrm>
            <a:off x="81280" y="0"/>
            <a:ext cx="906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Dashboard</a:t>
            </a:r>
            <a:endParaRPr lang="en-US" sz="36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95842-6E35-170C-5E53-92F5774C909D}"/>
              </a:ext>
            </a:extLst>
          </p:cNvPr>
          <p:cNvSpPr txBox="1"/>
          <p:nvPr/>
        </p:nvSpPr>
        <p:spPr>
          <a:xfrm>
            <a:off x="579120" y="640081"/>
            <a:ext cx="116128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KPIs:</a:t>
            </a:r>
            <a:r>
              <a:rPr lang="en-US" sz="2400" dirty="0"/>
              <a:t> Total Sales, Adjusted Sales, Average Order Value, Total Returns, Profit Margin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Charts: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Line Chart: Monthly Sales Trend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Bar Charts: Sales by Region and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Pie Chart: Product-wise Sales Distribution</a:t>
            </a:r>
          </a:p>
          <a:p>
            <a:pPr>
              <a:buNone/>
            </a:pPr>
            <a:r>
              <a:rPr lang="en-US" sz="2400" b="1" dirty="0"/>
              <a:t> Interactivity: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Slicers for filtering by: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Date (Month/Year)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Product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Sales Channel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Conditional formatting highlights negative profits</a:t>
            </a:r>
          </a:p>
          <a:p>
            <a:pPr>
              <a:buNone/>
            </a:pPr>
            <a:r>
              <a:rPr lang="en-US" sz="2400" b="1" dirty="0"/>
              <a:t> Automation: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Macros used to refresh data and visuals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Dashboard updates instantly with user input</a:t>
            </a:r>
          </a:p>
        </p:txBody>
      </p:sp>
    </p:spTree>
    <p:extLst>
      <p:ext uri="{BB962C8B-B14F-4D97-AF65-F5344CB8AC3E}">
        <p14:creationId xmlns:p14="http://schemas.microsoft.com/office/powerpoint/2010/main" val="1525745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569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sudharsan m</dc:creator>
  <cp:lastModifiedBy>sudharsan m</cp:lastModifiedBy>
  <cp:revision>1</cp:revision>
  <dcterms:created xsi:type="dcterms:W3CDTF">2025-05-26T04:51:05Z</dcterms:created>
  <dcterms:modified xsi:type="dcterms:W3CDTF">2025-05-26T04:53:43Z</dcterms:modified>
</cp:coreProperties>
</file>