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267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1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03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5557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9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4625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94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68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594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5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0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19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4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6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9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8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9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87363" y="2244725"/>
            <a:ext cx="8656637" cy="2662238"/>
          </a:xfrm>
        </p:spPr>
        <p:txBody>
          <a:bodyPr>
            <a:normAutofit/>
          </a:bodyPr>
          <a:lstStyle/>
          <a:p>
            <a:r>
              <a:rPr lang="en-US" dirty="0"/>
              <a:t>TITLE : </a:t>
            </a:r>
            <a:r>
              <a:rPr dirty="0"/>
              <a:t>IPL Data Analysis Project</a:t>
            </a:r>
            <a:br>
              <a:rPr lang="en-US" dirty="0"/>
            </a:br>
            <a:r>
              <a:rPr lang="en-IN" dirty="0"/>
              <a:t>NAME: M.SUDHARSANAN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7ACEB8-A85A-30AC-0C66-CA01AFBF33DB}"/>
              </a:ext>
            </a:extLst>
          </p:cNvPr>
          <p:cNvSpPr txBox="1"/>
          <p:nvPr/>
        </p:nvSpPr>
        <p:spPr>
          <a:xfrm>
            <a:off x="0" y="0"/>
            <a:ext cx="406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HEATMAP: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C90962-35B2-3F37-85C4-9FAC2B031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04505"/>
            <a:ext cx="6644873" cy="618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9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Improvements:</a:t>
            </a:r>
          </a:p>
          <a:p>
            <a:r>
              <a:t>- Include player stats for deeper analysis</a:t>
            </a:r>
          </a:p>
          <a:p>
            <a:r>
              <a:t>- Integrate more recent match data</a:t>
            </a:r>
          </a:p>
          <a:p>
            <a:r>
              <a:t>Potential Next Steps:</a:t>
            </a:r>
          </a:p>
          <a:p>
            <a:r>
              <a:t>- Build a real-time match predictor</a:t>
            </a:r>
          </a:p>
          <a:p>
            <a:r>
              <a:t>- Deploy as a web 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focuses on analyzing IPL cricket match data.</a:t>
            </a:r>
          </a:p>
          <a:p>
            <a:r>
              <a:t>The dataset contains detailed information about teams, players, and match outcomes.</a:t>
            </a:r>
          </a:p>
          <a:p>
            <a:r>
              <a:t>Objective: To build predictive models to analyze IPL outcomes and player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The dataset includes columns like:</a:t>
            </a:r>
          </a:p>
          <a:p>
            <a:r>
              <a:t>- Match_ID</a:t>
            </a:r>
          </a:p>
          <a:p>
            <a:r>
              <a:t>- Team1, Team2</a:t>
            </a:r>
          </a:p>
          <a:p>
            <a:r>
              <a:t>- Toss Winner</a:t>
            </a:r>
          </a:p>
          <a:p>
            <a:r>
              <a:t>- Match Winner</a:t>
            </a:r>
          </a:p>
          <a:p>
            <a:r>
              <a:t>- Player of the Match</a:t>
            </a:r>
          </a:p>
          <a:p>
            <a:r>
              <a:t>- Venue</a:t>
            </a:r>
          </a:p>
          <a:p>
            <a:r>
              <a:t>Sample data gives insight into match results and performance metrics.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Taken:</a:t>
            </a:r>
          </a:p>
          <a:p>
            <a:r>
              <a:t>- Removed missing/null values</a:t>
            </a:r>
          </a:p>
          <a:p>
            <a:r>
              <a:t>- Encoded categorical features (e.g., team names)</a:t>
            </a:r>
          </a:p>
          <a:p>
            <a:r>
              <a:t>- Removed duplicates and inconsistent entries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Key Visualizations:</a:t>
            </a:r>
          </a:p>
          <a:p>
            <a:r>
              <a:t>- Match wins per team</a:t>
            </a:r>
          </a:p>
          <a:p>
            <a:r>
              <a:t>- Toss impact on match outcome</a:t>
            </a:r>
          </a:p>
          <a:p>
            <a:r>
              <a:t>- Player of the match analysis</a:t>
            </a:r>
          </a:p>
          <a:p>
            <a:endParaRPr/>
          </a:p>
          <a:p>
            <a:r>
              <a:t>Insights:</a:t>
            </a:r>
          </a:p>
          <a:p>
            <a:r>
              <a:t>- Teams winning toss have slight advantage</a:t>
            </a:r>
          </a:p>
          <a:p>
            <a:r>
              <a:t>- Top players dominate player of the match awards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862316-1A7F-3903-323E-B3CEFFFE6A08}"/>
              </a:ext>
            </a:extLst>
          </p:cNvPr>
          <p:cNvSpPr txBox="1"/>
          <p:nvPr/>
        </p:nvSpPr>
        <p:spPr>
          <a:xfrm>
            <a:off x="88490" y="68826"/>
            <a:ext cx="4483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BOX PLOT: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346D3-F158-B3CA-DB5F-25208931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1" y="776712"/>
            <a:ext cx="3706025" cy="2945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BB8573-AD7A-9409-C7D7-206A40D49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0" y="918173"/>
            <a:ext cx="3126722" cy="27376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2486A7-3BEC-47C9-0C9E-0C59AA98F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960" y="3824505"/>
            <a:ext cx="7112000" cy="303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9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101891-4EFE-A602-2712-B41D48F197FA}"/>
              </a:ext>
            </a:extLst>
          </p:cNvPr>
          <p:cNvSpPr txBox="1"/>
          <p:nvPr/>
        </p:nvSpPr>
        <p:spPr>
          <a:xfrm>
            <a:off x="81280" y="71120"/>
            <a:ext cx="4084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PIE CHART:</a:t>
            </a:r>
            <a:endParaRPr lang="en-IN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A3AB9A-3BD2-3E37-3BBD-E1EC61F02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860571"/>
            <a:ext cx="5673270" cy="58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58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Models Used:</a:t>
            </a:r>
          </a:p>
          <a:p>
            <a:r>
              <a:t>- Logistic Regression</a:t>
            </a:r>
          </a:p>
          <a:p>
            <a:r>
              <a:t>- K-Nearest Neighbors (KNN)</a:t>
            </a:r>
          </a:p>
          <a:p>
            <a:r>
              <a:t>- Support Vector Machine (SVM)</a:t>
            </a:r>
          </a:p>
          <a:p>
            <a:r>
              <a:t>Hyperparameter Tuning:</a:t>
            </a:r>
          </a:p>
          <a:p>
            <a:r>
              <a:t>- Used Grid Search CV for tuning</a:t>
            </a:r>
          </a:p>
          <a:p>
            <a:r>
              <a:t>Evaluation Metrics:</a:t>
            </a:r>
          </a:p>
          <a:p>
            <a:r>
              <a:t>- Accuracy, Precision, Recall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Comparison of Model Performance:</a:t>
            </a:r>
          </a:p>
          <a:p>
            <a:r>
              <a:t>- Logistic Regression: Accuracy 76%</a:t>
            </a:r>
          </a:p>
          <a:p>
            <a:r>
              <a:t>- KNN: Accuracy 72%</a:t>
            </a:r>
          </a:p>
          <a:p>
            <a:r>
              <a:t>- SVM: Accuracy 78%</a:t>
            </a:r>
          </a:p>
          <a:p>
            <a:endParaRPr/>
          </a:p>
          <a:p>
            <a:r>
              <a:t>Best Model: SVM</a:t>
            </a:r>
          </a:p>
          <a:p>
            <a:r>
              <a:t>Justification: Highest accuracy with balanced precision and recall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284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TITLE : IPL Data Analysis Project NAME: M.SUDHARSANAN</vt:lpstr>
      <vt:lpstr>Introduction</vt:lpstr>
      <vt:lpstr>Data Understanding</vt:lpstr>
      <vt:lpstr>Data Cleaning</vt:lpstr>
      <vt:lpstr>Exploratory Data Analysis (EDA)</vt:lpstr>
      <vt:lpstr>PowerPoint Presentation</vt:lpstr>
      <vt:lpstr>PowerPoint Presentation</vt:lpstr>
      <vt:lpstr>Modeling Process</vt:lpstr>
      <vt:lpstr>Model Comparison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sudharsan m</cp:lastModifiedBy>
  <cp:revision>2</cp:revision>
  <dcterms:created xsi:type="dcterms:W3CDTF">2013-01-27T09:14:16Z</dcterms:created>
  <dcterms:modified xsi:type="dcterms:W3CDTF">2025-05-23T01:38:50Z</dcterms:modified>
  <cp:category/>
</cp:coreProperties>
</file>