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Lato" panose="020F0502020204030203" pitchFamily="34" charset="0"/>
      <p:regular r:id="rId13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0" d="100"/>
          <a:sy n="80" d="100"/>
        </p:scale>
        <p:origin x="1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6645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2844998"/>
            <a:ext cx="7415927" cy="1064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8350"/>
              </a:lnSpc>
              <a:buNone/>
            </a:pPr>
            <a:r>
              <a:rPr lang="en-US" sz="670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Password Validator</a:t>
            </a:r>
          </a:p>
        </p:txBody>
      </p:sp>
      <p:sp>
        <p:nvSpPr>
          <p:cNvPr id="7" name="Text 4"/>
          <p:cNvSpPr/>
          <p:nvPr/>
        </p:nvSpPr>
        <p:spPr>
          <a:xfrm>
            <a:off x="6868716" y="4258647"/>
            <a:ext cx="2942153" cy="1064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400" b="1" dirty="0" err="1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M.Sudharsanan</a:t>
            </a:r>
            <a:endParaRPr lang="en-US" sz="2400" b="1" dirty="0">
              <a:solidFill>
                <a:srgbClr val="4A4A45"/>
              </a:solidFill>
              <a:latin typeface="Lato" pitchFamily="34" charset="0"/>
              <a:ea typeface="Lato" pitchFamily="34" charset="-122"/>
              <a:cs typeface="Lato" pitchFamily="34" charset="-120"/>
            </a:endParaRPr>
          </a:p>
          <a:p>
            <a:pPr marL="0" indent="0" algn="l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Submission Date:15/10/2024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289453"/>
            <a:ext cx="9602153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Key Points &amp; Future Improvements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367807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Key Points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4037" y="4310658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Improves password strength and security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4037" y="4927878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Provides clear and user-friendly feedback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7623929" y="367807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Future Improvements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7623929" y="4310658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7534719" y="4298546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Implement password history checks and blacklist common passwords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64037" y="1487210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Project Objective</a:t>
            </a:r>
            <a:endParaRPr lang="en-US" sz="4850" dirty="0"/>
          </a:p>
        </p:txBody>
      </p:sp>
      <p:sp>
        <p:nvSpPr>
          <p:cNvPr id="4" name="Shape 1"/>
          <p:cNvSpPr/>
          <p:nvPr/>
        </p:nvSpPr>
        <p:spPr>
          <a:xfrm>
            <a:off x="864037" y="2906673"/>
            <a:ext cx="555427" cy="555427"/>
          </a:xfrm>
          <a:prstGeom prst="roundRect">
            <a:avLst>
              <a:gd name="adj" fmla="val 6668"/>
            </a:avLst>
          </a:prstGeom>
          <a:solidFill>
            <a:srgbClr val="E5DFD2"/>
          </a:solidFill>
          <a:ln/>
        </p:spPr>
      </p:sp>
      <p:sp>
        <p:nvSpPr>
          <p:cNvPr id="5" name="Text 2"/>
          <p:cNvSpPr/>
          <p:nvPr/>
        </p:nvSpPr>
        <p:spPr>
          <a:xfrm>
            <a:off x="1034296" y="2999184"/>
            <a:ext cx="214789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1</a:t>
            </a:r>
            <a:endParaRPr lang="en-US" sz="2900" dirty="0"/>
          </a:p>
        </p:txBody>
      </p:sp>
      <p:sp>
        <p:nvSpPr>
          <p:cNvPr id="6" name="Text 3"/>
          <p:cNvSpPr/>
          <p:nvPr/>
        </p:nvSpPr>
        <p:spPr>
          <a:xfrm>
            <a:off x="1666280" y="2906673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Strong Passwords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1666280" y="3440549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Enforce strong and secure passwords</a:t>
            </a:r>
            <a:endParaRPr lang="en-US" sz="1900" dirty="0"/>
          </a:p>
        </p:txBody>
      </p:sp>
      <p:sp>
        <p:nvSpPr>
          <p:cNvPr id="8" name="Shape 5"/>
          <p:cNvSpPr/>
          <p:nvPr/>
        </p:nvSpPr>
        <p:spPr>
          <a:xfrm>
            <a:off x="864037" y="4360069"/>
            <a:ext cx="555427" cy="555427"/>
          </a:xfrm>
          <a:prstGeom prst="roundRect">
            <a:avLst>
              <a:gd name="adj" fmla="val 6668"/>
            </a:avLst>
          </a:prstGeom>
          <a:solidFill>
            <a:srgbClr val="E5DFD2"/>
          </a:solidFill>
          <a:ln/>
        </p:spPr>
      </p:sp>
      <p:sp>
        <p:nvSpPr>
          <p:cNvPr id="9" name="Text 6"/>
          <p:cNvSpPr/>
          <p:nvPr/>
        </p:nvSpPr>
        <p:spPr>
          <a:xfrm>
            <a:off x="1034296" y="4452580"/>
            <a:ext cx="214789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</a:t>
            </a:r>
            <a:endParaRPr lang="en-US" sz="2900" dirty="0"/>
          </a:p>
        </p:txBody>
      </p:sp>
      <p:sp>
        <p:nvSpPr>
          <p:cNvPr id="10" name="Text 7"/>
          <p:cNvSpPr/>
          <p:nvPr/>
        </p:nvSpPr>
        <p:spPr>
          <a:xfrm>
            <a:off x="1666280" y="436006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User Feedback</a:t>
            </a:r>
            <a:endParaRPr lang="en-US" sz="2400" dirty="0"/>
          </a:p>
        </p:txBody>
      </p:sp>
      <p:sp>
        <p:nvSpPr>
          <p:cNvPr id="11" name="Text 8"/>
          <p:cNvSpPr/>
          <p:nvPr/>
        </p:nvSpPr>
        <p:spPr>
          <a:xfrm>
            <a:off x="1666280" y="4893945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Provide clear feedback on password strength</a:t>
            </a:r>
            <a:endParaRPr lang="en-US" sz="1900" dirty="0"/>
          </a:p>
        </p:txBody>
      </p:sp>
      <p:sp>
        <p:nvSpPr>
          <p:cNvPr id="12" name="Shape 9"/>
          <p:cNvSpPr/>
          <p:nvPr/>
        </p:nvSpPr>
        <p:spPr>
          <a:xfrm>
            <a:off x="864037" y="5813465"/>
            <a:ext cx="555427" cy="555427"/>
          </a:xfrm>
          <a:prstGeom prst="roundRect">
            <a:avLst>
              <a:gd name="adj" fmla="val 6668"/>
            </a:avLst>
          </a:prstGeom>
          <a:solidFill>
            <a:srgbClr val="E5DFD2"/>
          </a:solidFill>
          <a:ln/>
        </p:spPr>
      </p:sp>
      <p:sp>
        <p:nvSpPr>
          <p:cNvPr id="13" name="Text 10"/>
          <p:cNvSpPr/>
          <p:nvPr/>
        </p:nvSpPr>
        <p:spPr>
          <a:xfrm>
            <a:off x="1034296" y="5905976"/>
            <a:ext cx="214789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3</a:t>
            </a:r>
            <a:endParaRPr lang="en-US" sz="2900" dirty="0"/>
          </a:p>
        </p:txBody>
      </p:sp>
      <p:sp>
        <p:nvSpPr>
          <p:cNvPr id="14" name="Text 11"/>
          <p:cNvSpPr/>
          <p:nvPr/>
        </p:nvSpPr>
        <p:spPr>
          <a:xfrm>
            <a:off x="1666280" y="5813465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Enhanced Security</a:t>
            </a:r>
            <a:endParaRPr lang="en-US" sz="2400" dirty="0"/>
          </a:p>
        </p:txBody>
      </p:sp>
      <p:sp>
        <p:nvSpPr>
          <p:cNvPr id="15" name="Text 12"/>
          <p:cNvSpPr/>
          <p:nvPr/>
        </p:nvSpPr>
        <p:spPr>
          <a:xfrm>
            <a:off x="1666280" y="6347341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Enforce password rules and security standards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598063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Problem Statement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398668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Weak Passwords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4037" y="4619268"/>
            <a:ext cx="3898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Common vulnerability for digital security breaches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372695" y="398668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Easy to Guess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5372695" y="4619268"/>
            <a:ext cx="3898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Users often create simple passwords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81354" y="398668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Security Risks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9881354" y="4619268"/>
            <a:ext cx="3898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Need a robust system to improve security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64037" y="1997869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Project Overview</a:t>
            </a:r>
            <a:endParaRPr lang="en-US" sz="4850" dirty="0"/>
          </a:p>
        </p:txBody>
      </p:sp>
      <p:sp>
        <p:nvSpPr>
          <p:cNvPr id="4" name="Shape 1"/>
          <p:cNvSpPr/>
          <p:nvPr/>
        </p:nvSpPr>
        <p:spPr>
          <a:xfrm>
            <a:off x="864037" y="3139678"/>
            <a:ext cx="7415927" cy="1422559"/>
          </a:xfrm>
          <a:prstGeom prst="roundRect">
            <a:avLst>
              <a:gd name="adj" fmla="val 2603"/>
            </a:avLst>
          </a:prstGeom>
          <a:solidFill>
            <a:srgbClr val="E5DFD2"/>
          </a:solidFill>
          <a:ln/>
        </p:spPr>
      </p:sp>
      <p:sp>
        <p:nvSpPr>
          <p:cNvPr id="5" name="Text 2"/>
          <p:cNvSpPr/>
          <p:nvPr/>
        </p:nvSpPr>
        <p:spPr>
          <a:xfrm>
            <a:off x="1110853" y="3386495"/>
            <a:ext cx="3274219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Python-based Validator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1110853" y="3920371"/>
            <a:ext cx="692229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Uses regular expressions for password strength checks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864037" y="4809053"/>
            <a:ext cx="7415927" cy="1422559"/>
          </a:xfrm>
          <a:prstGeom prst="roundRect">
            <a:avLst>
              <a:gd name="adj" fmla="val 2603"/>
            </a:avLst>
          </a:prstGeom>
          <a:solidFill>
            <a:srgbClr val="E5DFD2"/>
          </a:solidFill>
          <a:ln/>
        </p:spPr>
      </p:sp>
      <p:sp>
        <p:nvSpPr>
          <p:cNvPr id="8" name="Text 5"/>
          <p:cNvSpPr/>
          <p:nvPr/>
        </p:nvSpPr>
        <p:spPr>
          <a:xfrm>
            <a:off x="1110853" y="5055870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Key Features</a:t>
            </a:r>
            <a:endParaRPr lang="en-US" sz="2400" dirty="0"/>
          </a:p>
        </p:txBody>
      </p:sp>
      <p:sp>
        <p:nvSpPr>
          <p:cNvPr id="9" name="Text 6"/>
          <p:cNvSpPr/>
          <p:nvPr/>
        </p:nvSpPr>
        <p:spPr>
          <a:xfrm>
            <a:off x="1110853" y="5589746"/>
            <a:ext cx="692229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Length validation, character type checks, and feedback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55439" y="2009537"/>
            <a:ext cx="4229219" cy="5286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150"/>
              </a:lnSpc>
              <a:buNone/>
            </a:pPr>
            <a:r>
              <a:rPr lang="en-US" sz="330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Main Functionalities</a:t>
            </a:r>
            <a:endParaRPr lang="en-US" sz="3300" dirty="0"/>
          </a:p>
        </p:txBody>
      </p:sp>
      <p:sp>
        <p:nvSpPr>
          <p:cNvPr id="4" name="Shape 1"/>
          <p:cNvSpPr/>
          <p:nvPr/>
        </p:nvSpPr>
        <p:spPr>
          <a:xfrm>
            <a:off x="834271" y="3362087"/>
            <a:ext cx="22860" cy="4405313"/>
          </a:xfrm>
          <a:prstGeom prst="roundRect">
            <a:avLst>
              <a:gd name="adj" fmla="val 111004"/>
            </a:avLst>
          </a:prstGeom>
          <a:solidFill>
            <a:srgbClr val="CBC5B8"/>
          </a:solidFill>
          <a:ln/>
        </p:spPr>
      </p:sp>
      <p:sp>
        <p:nvSpPr>
          <p:cNvPr id="5" name="Shape 2"/>
          <p:cNvSpPr/>
          <p:nvPr/>
        </p:nvSpPr>
        <p:spPr>
          <a:xfrm>
            <a:off x="1013103" y="3731181"/>
            <a:ext cx="591979" cy="22860"/>
          </a:xfrm>
          <a:prstGeom prst="roundRect">
            <a:avLst>
              <a:gd name="adj" fmla="val 111004"/>
            </a:avLst>
          </a:prstGeom>
          <a:solidFill>
            <a:srgbClr val="CBC5B8"/>
          </a:solidFill>
          <a:ln/>
        </p:spPr>
      </p:sp>
      <p:sp>
        <p:nvSpPr>
          <p:cNvPr id="6" name="Shape 3"/>
          <p:cNvSpPr/>
          <p:nvPr/>
        </p:nvSpPr>
        <p:spPr>
          <a:xfrm>
            <a:off x="655439" y="3552349"/>
            <a:ext cx="380524" cy="380524"/>
          </a:xfrm>
          <a:prstGeom prst="roundRect">
            <a:avLst>
              <a:gd name="adj" fmla="val 6669"/>
            </a:avLst>
          </a:prstGeom>
          <a:solidFill>
            <a:srgbClr val="E5DFD2"/>
          </a:solidFill>
          <a:ln/>
        </p:spPr>
      </p:sp>
      <p:sp>
        <p:nvSpPr>
          <p:cNvPr id="7" name="Text 4"/>
          <p:cNvSpPr/>
          <p:nvPr/>
        </p:nvSpPr>
        <p:spPr>
          <a:xfrm>
            <a:off x="772120" y="3615690"/>
            <a:ext cx="147161" cy="253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1</a:t>
            </a:r>
            <a:endParaRPr lang="en-US" sz="1950" dirty="0"/>
          </a:p>
        </p:txBody>
      </p:sp>
      <p:sp>
        <p:nvSpPr>
          <p:cNvPr id="8" name="Text 5"/>
          <p:cNvSpPr/>
          <p:nvPr/>
        </p:nvSpPr>
        <p:spPr>
          <a:xfrm>
            <a:off x="1776055" y="3531156"/>
            <a:ext cx="2114550" cy="264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Length Check</a:t>
            </a:r>
            <a:endParaRPr lang="en-US" sz="1650" dirty="0"/>
          </a:p>
        </p:txBody>
      </p:sp>
      <p:sp>
        <p:nvSpPr>
          <p:cNvPr id="9" name="Text 6"/>
          <p:cNvSpPr/>
          <p:nvPr/>
        </p:nvSpPr>
        <p:spPr>
          <a:xfrm>
            <a:off x="1776055" y="3896916"/>
            <a:ext cx="12262366" cy="2706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Minimum length requirement of 8 characters</a:t>
            </a:r>
            <a:endParaRPr lang="en-US" sz="1300" dirty="0"/>
          </a:p>
        </p:txBody>
      </p:sp>
      <p:sp>
        <p:nvSpPr>
          <p:cNvPr id="10" name="Shape 7"/>
          <p:cNvSpPr/>
          <p:nvPr/>
        </p:nvSpPr>
        <p:spPr>
          <a:xfrm>
            <a:off x="1013103" y="4874776"/>
            <a:ext cx="591979" cy="22860"/>
          </a:xfrm>
          <a:prstGeom prst="roundRect">
            <a:avLst>
              <a:gd name="adj" fmla="val 111004"/>
            </a:avLst>
          </a:prstGeom>
          <a:solidFill>
            <a:srgbClr val="CBC5B8"/>
          </a:solidFill>
          <a:ln/>
        </p:spPr>
      </p:sp>
      <p:sp>
        <p:nvSpPr>
          <p:cNvPr id="11" name="Shape 8"/>
          <p:cNvSpPr/>
          <p:nvPr/>
        </p:nvSpPr>
        <p:spPr>
          <a:xfrm>
            <a:off x="655439" y="4695944"/>
            <a:ext cx="380524" cy="380524"/>
          </a:xfrm>
          <a:prstGeom prst="roundRect">
            <a:avLst>
              <a:gd name="adj" fmla="val 6669"/>
            </a:avLst>
          </a:prstGeom>
          <a:solidFill>
            <a:srgbClr val="E5DFD2"/>
          </a:solidFill>
          <a:ln/>
        </p:spPr>
      </p:sp>
      <p:sp>
        <p:nvSpPr>
          <p:cNvPr id="12" name="Text 9"/>
          <p:cNvSpPr/>
          <p:nvPr/>
        </p:nvSpPr>
        <p:spPr>
          <a:xfrm>
            <a:off x="772120" y="4759285"/>
            <a:ext cx="147161" cy="253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</a:t>
            </a:r>
            <a:endParaRPr lang="en-US" sz="1950" dirty="0"/>
          </a:p>
        </p:txBody>
      </p:sp>
      <p:sp>
        <p:nvSpPr>
          <p:cNvPr id="13" name="Text 10"/>
          <p:cNvSpPr/>
          <p:nvPr/>
        </p:nvSpPr>
        <p:spPr>
          <a:xfrm>
            <a:off x="1776055" y="4674751"/>
            <a:ext cx="2965966" cy="264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Uppercase &amp; Lowercase Letters</a:t>
            </a:r>
            <a:endParaRPr lang="en-US" sz="1650" dirty="0"/>
          </a:p>
        </p:txBody>
      </p:sp>
      <p:sp>
        <p:nvSpPr>
          <p:cNvPr id="14" name="Text 11"/>
          <p:cNvSpPr/>
          <p:nvPr/>
        </p:nvSpPr>
        <p:spPr>
          <a:xfrm>
            <a:off x="1776055" y="5040511"/>
            <a:ext cx="12262366" cy="2706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Verifies presence of both upper and lower case letters</a:t>
            </a:r>
            <a:endParaRPr lang="en-US" sz="1300" dirty="0"/>
          </a:p>
        </p:txBody>
      </p:sp>
      <p:sp>
        <p:nvSpPr>
          <p:cNvPr id="15" name="Shape 12"/>
          <p:cNvSpPr/>
          <p:nvPr/>
        </p:nvSpPr>
        <p:spPr>
          <a:xfrm>
            <a:off x="1013103" y="6018371"/>
            <a:ext cx="591979" cy="22860"/>
          </a:xfrm>
          <a:prstGeom prst="roundRect">
            <a:avLst>
              <a:gd name="adj" fmla="val 111004"/>
            </a:avLst>
          </a:prstGeom>
          <a:solidFill>
            <a:srgbClr val="CBC5B8"/>
          </a:solidFill>
          <a:ln/>
        </p:spPr>
      </p:sp>
      <p:sp>
        <p:nvSpPr>
          <p:cNvPr id="16" name="Shape 13"/>
          <p:cNvSpPr/>
          <p:nvPr/>
        </p:nvSpPr>
        <p:spPr>
          <a:xfrm>
            <a:off x="655439" y="5839539"/>
            <a:ext cx="380524" cy="380524"/>
          </a:xfrm>
          <a:prstGeom prst="roundRect">
            <a:avLst>
              <a:gd name="adj" fmla="val 6669"/>
            </a:avLst>
          </a:prstGeom>
          <a:solidFill>
            <a:srgbClr val="E5DFD2"/>
          </a:solidFill>
          <a:ln/>
        </p:spPr>
      </p:sp>
      <p:sp>
        <p:nvSpPr>
          <p:cNvPr id="17" name="Text 14"/>
          <p:cNvSpPr/>
          <p:nvPr/>
        </p:nvSpPr>
        <p:spPr>
          <a:xfrm>
            <a:off x="772120" y="5902881"/>
            <a:ext cx="147161" cy="253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3</a:t>
            </a:r>
            <a:endParaRPr lang="en-US" sz="1950" dirty="0"/>
          </a:p>
        </p:txBody>
      </p:sp>
      <p:sp>
        <p:nvSpPr>
          <p:cNvPr id="18" name="Text 15"/>
          <p:cNvSpPr/>
          <p:nvPr/>
        </p:nvSpPr>
        <p:spPr>
          <a:xfrm>
            <a:off x="1776055" y="5818346"/>
            <a:ext cx="2114550" cy="264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Digit Requirement</a:t>
            </a:r>
            <a:endParaRPr lang="en-US" sz="1650" dirty="0"/>
          </a:p>
        </p:txBody>
      </p:sp>
      <p:sp>
        <p:nvSpPr>
          <p:cNvPr id="19" name="Text 16"/>
          <p:cNvSpPr/>
          <p:nvPr/>
        </p:nvSpPr>
        <p:spPr>
          <a:xfrm>
            <a:off x="1776055" y="6184106"/>
            <a:ext cx="12262366" cy="2706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At least one number required in the password</a:t>
            </a:r>
            <a:endParaRPr lang="en-US" sz="1300" dirty="0"/>
          </a:p>
        </p:txBody>
      </p:sp>
      <p:sp>
        <p:nvSpPr>
          <p:cNvPr id="20" name="Shape 17"/>
          <p:cNvSpPr/>
          <p:nvPr/>
        </p:nvSpPr>
        <p:spPr>
          <a:xfrm>
            <a:off x="1013103" y="7161967"/>
            <a:ext cx="591979" cy="22860"/>
          </a:xfrm>
          <a:prstGeom prst="roundRect">
            <a:avLst>
              <a:gd name="adj" fmla="val 111004"/>
            </a:avLst>
          </a:prstGeom>
          <a:solidFill>
            <a:srgbClr val="CBC5B8"/>
          </a:solidFill>
          <a:ln/>
        </p:spPr>
      </p:sp>
      <p:sp>
        <p:nvSpPr>
          <p:cNvPr id="21" name="Shape 18"/>
          <p:cNvSpPr/>
          <p:nvPr/>
        </p:nvSpPr>
        <p:spPr>
          <a:xfrm>
            <a:off x="655439" y="6983135"/>
            <a:ext cx="380524" cy="380524"/>
          </a:xfrm>
          <a:prstGeom prst="roundRect">
            <a:avLst>
              <a:gd name="adj" fmla="val 6669"/>
            </a:avLst>
          </a:prstGeom>
          <a:solidFill>
            <a:srgbClr val="E5DFD2"/>
          </a:solidFill>
          <a:ln/>
        </p:spPr>
      </p:sp>
      <p:sp>
        <p:nvSpPr>
          <p:cNvPr id="22" name="Text 19"/>
          <p:cNvSpPr/>
          <p:nvPr/>
        </p:nvSpPr>
        <p:spPr>
          <a:xfrm>
            <a:off x="772120" y="7046476"/>
            <a:ext cx="147161" cy="253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4</a:t>
            </a:r>
            <a:endParaRPr lang="en-US" sz="1950" dirty="0"/>
          </a:p>
        </p:txBody>
      </p:sp>
      <p:sp>
        <p:nvSpPr>
          <p:cNvPr id="23" name="Text 20"/>
          <p:cNvSpPr/>
          <p:nvPr/>
        </p:nvSpPr>
        <p:spPr>
          <a:xfrm>
            <a:off x="1776055" y="6961942"/>
            <a:ext cx="2295168" cy="264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Special Character Check</a:t>
            </a:r>
            <a:endParaRPr lang="en-US" sz="1650" dirty="0"/>
          </a:p>
        </p:txBody>
      </p:sp>
      <p:sp>
        <p:nvSpPr>
          <p:cNvPr id="24" name="Text 21"/>
          <p:cNvSpPr/>
          <p:nvPr/>
        </p:nvSpPr>
        <p:spPr>
          <a:xfrm>
            <a:off x="1776055" y="7327702"/>
            <a:ext cx="12262366" cy="2706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Ensures inclusion of at least one special character</a:t>
            </a:r>
            <a:endParaRPr lang="en-US" sz="13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91510" y="519767"/>
            <a:ext cx="6259354" cy="6781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5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Additional Functionalities</a:t>
            </a:r>
            <a:endParaRPr lang="en-US" sz="42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71" y="1572821"/>
            <a:ext cx="542449" cy="54244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19271" y="2345912"/>
            <a:ext cx="2712482" cy="3389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Strength Rating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619271" y="2715399"/>
            <a:ext cx="7625001" cy="3471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Rates passwords as Weak, Medium, or Strong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71" y="3282879"/>
            <a:ext cx="542449" cy="54244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08705" y="4116188"/>
            <a:ext cx="2712482" cy="3389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Detailed Feedback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853310" y="4531745"/>
            <a:ext cx="7625001" cy="3471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Provides specific error messages if the password fails criteria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085" y="5508762"/>
            <a:ext cx="542449" cy="54244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19271" y="6250468"/>
            <a:ext cx="2712482" cy="3389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Secure Input</a:t>
            </a:r>
            <a:endParaRPr lang="en-US" sz="2100" dirty="0"/>
          </a:p>
        </p:txBody>
      </p:sp>
      <p:sp>
        <p:nvSpPr>
          <p:cNvPr id="12" name="Text 6"/>
          <p:cNvSpPr/>
          <p:nvPr/>
        </p:nvSpPr>
        <p:spPr>
          <a:xfrm>
            <a:off x="619271" y="6648512"/>
            <a:ext cx="7625001" cy="3471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Uses getpass to hide password input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56681" y="662842"/>
            <a:ext cx="8560356" cy="7459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Input Handling &amp; Error Handling</a:t>
            </a:r>
            <a:endParaRPr lang="en-US" sz="46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60" y="1838097"/>
            <a:ext cx="4319826" cy="95476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5282" y="3222187"/>
            <a:ext cx="2983825" cy="372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Password Input</a:t>
            </a:r>
            <a:endParaRPr lang="en-US" sz="2300" dirty="0"/>
          </a:p>
        </p:txBody>
      </p:sp>
      <p:sp>
        <p:nvSpPr>
          <p:cNvPr id="6" name="Text 2"/>
          <p:cNvSpPr/>
          <p:nvPr/>
        </p:nvSpPr>
        <p:spPr>
          <a:xfrm>
            <a:off x="835461" y="3622289"/>
            <a:ext cx="3842623" cy="3819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Accepts various password types</a:t>
            </a:r>
            <a:endParaRPr lang="en-US" sz="18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287" y="1849249"/>
            <a:ext cx="4319826" cy="95476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672668" y="3222187"/>
            <a:ext cx="2983825" cy="372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Criteria Checks</a:t>
            </a:r>
            <a:endParaRPr lang="en-US" sz="2300" dirty="0"/>
          </a:p>
        </p:txBody>
      </p:sp>
      <p:sp>
        <p:nvSpPr>
          <p:cNvPr id="9" name="Text 4"/>
          <p:cNvSpPr/>
          <p:nvPr/>
        </p:nvSpPr>
        <p:spPr>
          <a:xfrm>
            <a:off x="5672668" y="3631314"/>
            <a:ext cx="3842623" cy="7639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Checks passwords against multiple criteria</a:t>
            </a:r>
            <a:endParaRPr lang="en-US" sz="18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3714" y="1876446"/>
            <a:ext cx="4319826" cy="95476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0851293" y="3222187"/>
            <a:ext cx="2983825" cy="372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Clear Feedback</a:t>
            </a:r>
            <a:endParaRPr lang="en-US" sz="2300" dirty="0"/>
          </a:p>
        </p:txBody>
      </p:sp>
      <p:sp>
        <p:nvSpPr>
          <p:cNvPr id="12" name="Text 6"/>
          <p:cNvSpPr/>
          <p:nvPr/>
        </p:nvSpPr>
        <p:spPr>
          <a:xfrm>
            <a:off x="10190917" y="3631314"/>
            <a:ext cx="3842623" cy="7639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Provides specific error messages and suggestions</a:t>
            </a:r>
            <a:endParaRPr lang="en-US" sz="18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74466" y="711041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Code Implementation</a:t>
            </a:r>
            <a:endParaRPr lang="en-US" sz="4850" dirty="0"/>
          </a:p>
        </p:txBody>
      </p:sp>
      <p:sp>
        <p:nvSpPr>
          <p:cNvPr id="5" name="Shape 2"/>
          <p:cNvSpPr/>
          <p:nvPr/>
        </p:nvSpPr>
        <p:spPr>
          <a:xfrm>
            <a:off x="879277" y="5324713"/>
            <a:ext cx="128718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908186" y="1663936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674466" y="2531338"/>
            <a:ext cx="5938480" cy="6115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endParaRPr lang="en-US" sz="19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9DD1C3-C9A8-AF42-9BA9-849799E41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66" y="1663936"/>
            <a:ext cx="8364050" cy="57414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64037" y="1101447"/>
            <a:ext cx="7415927" cy="1543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Project Results &amp; Outcome</a:t>
            </a:r>
            <a:endParaRPr lang="en-US" sz="4850" dirty="0"/>
          </a:p>
        </p:txBody>
      </p:sp>
      <p:sp>
        <p:nvSpPr>
          <p:cNvPr id="4" name="Shape 1"/>
          <p:cNvSpPr/>
          <p:nvPr/>
        </p:nvSpPr>
        <p:spPr>
          <a:xfrm>
            <a:off x="864037" y="3292435"/>
            <a:ext cx="555427" cy="555427"/>
          </a:xfrm>
          <a:prstGeom prst="roundRect">
            <a:avLst>
              <a:gd name="adj" fmla="val 6668"/>
            </a:avLst>
          </a:prstGeom>
          <a:solidFill>
            <a:srgbClr val="E5DFD2"/>
          </a:solidFill>
          <a:ln/>
        </p:spPr>
      </p:sp>
      <p:sp>
        <p:nvSpPr>
          <p:cNvPr id="5" name="Text 2"/>
          <p:cNvSpPr/>
          <p:nvPr/>
        </p:nvSpPr>
        <p:spPr>
          <a:xfrm>
            <a:off x="1034296" y="3384947"/>
            <a:ext cx="214789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1</a:t>
            </a:r>
            <a:endParaRPr lang="en-US" sz="2900" dirty="0"/>
          </a:p>
        </p:txBody>
      </p:sp>
      <p:sp>
        <p:nvSpPr>
          <p:cNvPr id="6" name="Text 3"/>
          <p:cNvSpPr/>
          <p:nvPr/>
        </p:nvSpPr>
        <p:spPr>
          <a:xfrm>
            <a:off x="1666280" y="3292435"/>
            <a:ext cx="3191232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Password Enforcement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1666280" y="3826312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Enforces password rules, improving password strength</a:t>
            </a:r>
            <a:endParaRPr lang="en-US" sz="1900" dirty="0"/>
          </a:p>
        </p:txBody>
      </p:sp>
      <p:sp>
        <p:nvSpPr>
          <p:cNvPr id="8" name="Shape 5"/>
          <p:cNvSpPr/>
          <p:nvPr/>
        </p:nvSpPr>
        <p:spPr>
          <a:xfrm>
            <a:off x="864037" y="4745831"/>
            <a:ext cx="555427" cy="555427"/>
          </a:xfrm>
          <a:prstGeom prst="roundRect">
            <a:avLst>
              <a:gd name="adj" fmla="val 6668"/>
            </a:avLst>
          </a:prstGeom>
          <a:solidFill>
            <a:srgbClr val="E5DFD2"/>
          </a:solidFill>
          <a:ln/>
        </p:spPr>
      </p:sp>
      <p:sp>
        <p:nvSpPr>
          <p:cNvPr id="9" name="Text 6"/>
          <p:cNvSpPr/>
          <p:nvPr/>
        </p:nvSpPr>
        <p:spPr>
          <a:xfrm>
            <a:off x="1034296" y="4838343"/>
            <a:ext cx="214789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</a:t>
            </a:r>
            <a:endParaRPr lang="en-US" sz="2900" dirty="0"/>
          </a:p>
        </p:txBody>
      </p:sp>
      <p:sp>
        <p:nvSpPr>
          <p:cNvPr id="10" name="Text 7"/>
          <p:cNvSpPr/>
          <p:nvPr/>
        </p:nvSpPr>
        <p:spPr>
          <a:xfrm>
            <a:off x="1666280" y="4745831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User Feedback</a:t>
            </a:r>
            <a:endParaRPr lang="en-US" sz="2400" dirty="0"/>
          </a:p>
        </p:txBody>
      </p:sp>
      <p:sp>
        <p:nvSpPr>
          <p:cNvPr id="11" name="Text 8"/>
          <p:cNvSpPr/>
          <p:nvPr/>
        </p:nvSpPr>
        <p:spPr>
          <a:xfrm>
            <a:off x="1666280" y="5279708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Provides valuable feedback to improve password quality</a:t>
            </a:r>
            <a:endParaRPr lang="en-US" sz="1900" dirty="0"/>
          </a:p>
        </p:txBody>
      </p:sp>
      <p:sp>
        <p:nvSpPr>
          <p:cNvPr id="12" name="Shape 9"/>
          <p:cNvSpPr/>
          <p:nvPr/>
        </p:nvSpPr>
        <p:spPr>
          <a:xfrm>
            <a:off x="864037" y="6199227"/>
            <a:ext cx="555427" cy="555427"/>
          </a:xfrm>
          <a:prstGeom prst="roundRect">
            <a:avLst>
              <a:gd name="adj" fmla="val 6668"/>
            </a:avLst>
          </a:prstGeom>
          <a:solidFill>
            <a:srgbClr val="E5DFD2"/>
          </a:solidFill>
          <a:ln/>
        </p:spPr>
      </p:sp>
      <p:sp>
        <p:nvSpPr>
          <p:cNvPr id="13" name="Text 10"/>
          <p:cNvSpPr/>
          <p:nvPr/>
        </p:nvSpPr>
        <p:spPr>
          <a:xfrm>
            <a:off x="1034296" y="6291739"/>
            <a:ext cx="214789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3</a:t>
            </a:r>
            <a:endParaRPr lang="en-US" sz="2900" dirty="0"/>
          </a:p>
        </p:txBody>
      </p:sp>
      <p:sp>
        <p:nvSpPr>
          <p:cNvPr id="14" name="Text 11"/>
          <p:cNvSpPr/>
          <p:nvPr/>
        </p:nvSpPr>
        <p:spPr>
          <a:xfrm>
            <a:off x="1666280" y="6199227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Enhanced Security</a:t>
            </a:r>
            <a:endParaRPr lang="en-US" sz="2400" dirty="0"/>
          </a:p>
        </p:txBody>
      </p:sp>
      <p:sp>
        <p:nvSpPr>
          <p:cNvPr id="15" name="Text 12"/>
          <p:cNvSpPr/>
          <p:nvPr/>
        </p:nvSpPr>
        <p:spPr>
          <a:xfrm>
            <a:off x="1666280" y="6733103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Contributes to improved password security for users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265</Words>
  <Application>Microsoft Office PowerPoint</Application>
  <PresentationFormat>Custom</PresentationFormat>
  <Paragraphs>79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Lato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sudharsan m</cp:lastModifiedBy>
  <cp:revision>9</cp:revision>
  <dcterms:created xsi:type="dcterms:W3CDTF">2024-09-25T04:09:58Z</dcterms:created>
  <dcterms:modified xsi:type="dcterms:W3CDTF">2024-10-15T15:24:41Z</dcterms:modified>
</cp:coreProperties>
</file>