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1" d="100"/>
          <a:sy n="71" d="100"/>
        </p:scale>
        <p:origin x="-67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76B97-B164-4F64-8AC2-5A1FFF451FBD}" type="doc">
      <dgm:prSet loTypeId="urn:microsoft.com/office/officeart/2005/8/layout/bProcess2" loCatId="process" qsTypeId="urn:microsoft.com/office/officeart/2005/8/quickstyle/simple5" qsCatId="simple" csTypeId="urn:microsoft.com/office/officeart/2005/8/colors/accent1_2" csCatId="accent1" phldr="1"/>
      <dgm:spPr/>
      <dgm:t>
        <a:bodyPr/>
        <a:lstStyle/>
        <a:p>
          <a:endParaRPr lang="en-US"/>
        </a:p>
      </dgm:t>
    </dgm:pt>
    <dgm:pt modelId="{DCDDD5C9-45AD-443E-B082-A5E98D5054EA}">
      <dgm:prSet custT="1"/>
      <dgm:spPr/>
      <dgm:t>
        <a:bodyPr/>
        <a:lstStyle/>
        <a:p>
          <a:pPr rtl="0"/>
          <a:r>
            <a:rPr lang="en-US" sz="1600" b="1" dirty="0" smtClean="0"/>
            <a:t>Fandango's displayed movie ratings</a:t>
          </a:r>
          <a:endParaRPr lang="en-US" sz="1600" dirty="0"/>
        </a:p>
      </dgm:t>
    </dgm:pt>
    <dgm:pt modelId="{E8F91C40-372C-40C0-9F10-AD1989B0E42F}" type="parTrans" cxnId="{F38D28E7-C194-4324-9B37-5D8A03485847}">
      <dgm:prSet/>
      <dgm:spPr/>
      <dgm:t>
        <a:bodyPr/>
        <a:lstStyle/>
        <a:p>
          <a:endParaRPr lang="en-US"/>
        </a:p>
      </dgm:t>
    </dgm:pt>
    <dgm:pt modelId="{47CD684F-88C7-4984-B1F6-AC182AC9BBF3}" type="sibTrans" cxnId="{F38D28E7-C194-4324-9B37-5D8A03485847}">
      <dgm:prSet/>
      <dgm:spPr/>
      <dgm:t>
        <a:bodyPr/>
        <a:lstStyle/>
        <a:p>
          <a:endParaRPr lang="en-US"/>
        </a:p>
      </dgm:t>
    </dgm:pt>
    <dgm:pt modelId="{256936B0-B3A1-4CF0-AA24-7DF98D6E5A9B}">
      <dgm:prSet custT="1"/>
      <dgm:spPr/>
      <dgm:t>
        <a:bodyPr/>
        <a:lstStyle/>
        <a:p>
          <a:pPr rtl="0"/>
          <a:r>
            <a:rPr lang="en-US" sz="1400" dirty="0" smtClean="0"/>
            <a:t>Data Collection</a:t>
          </a:r>
          <a:endParaRPr lang="en-US" sz="1400" dirty="0"/>
        </a:p>
      </dgm:t>
    </dgm:pt>
    <dgm:pt modelId="{E971353B-723F-4119-B4E9-F19DB0457882}" type="parTrans" cxnId="{655AB988-6B14-4F32-B95F-A9A7F287AF0B}">
      <dgm:prSet/>
      <dgm:spPr/>
      <dgm:t>
        <a:bodyPr/>
        <a:lstStyle/>
        <a:p>
          <a:endParaRPr lang="en-US"/>
        </a:p>
      </dgm:t>
    </dgm:pt>
    <dgm:pt modelId="{5CA585E2-7C6B-48C8-BF85-516F42529E37}" type="sibTrans" cxnId="{655AB988-6B14-4F32-B95F-A9A7F287AF0B}">
      <dgm:prSet/>
      <dgm:spPr/>
      <dgm:t>
        <a:bodyPr/>
        <a:lstStyle/>
        <a:p>
          <a:endParaRPr lang="en-US"/>
        </a:p>
      </dgm:t>
    </dgm:pt>
    <dgm:pt modelId="{7DEDDB73-A2CF-4ABE-A22C-51036C957C7C}">
      <dgm:prSet custT="1"/>
      <dgm:spPr/>
      <dgm:t>
        <a:bodyPr/>
        <a:lstStyle/>
        <a:p>
          <a:pPr rtl="0"/>
          <a:r>
            <a:rPr lang="en-US" sz="1400" dirty="0" smtClean="0"/>
            <a:t>Data</a:t>
          </a:r>
          <a:r>
            <a:rPr lang="en-US" sz="1300" dirty="0" smtClean="0"/>
            <a:t> </a:t>
          </a:r>
          <a:r>
            <a:rPr lang="en-US" sz="1400" dirty="0" smtClean="0"/>
            <a:t>Preparation</a:t>
          </a:r>
          <a:endParaRPr lang="en-US" sz="1400" dirty="0"/>
        </a:p>
      </dgm:t>
    </dgm:pt>
    <dgm:pt modelId="{169DE21E-DAAC-42C0-912F-32D4C30F9502}" type="parTrans" cxnId="{B7782508-FDD4-4E5E-8669-2C596A5731F1}">
      <dgm:prSet/>
      <dgm:spPr/>
      <dgm:t>
        <a:bodyPr/>
        <a:lstStyle/>
        <a:p>
          <a:endParaRPr lang="en-US"/>
        </a:p>
      </dgm:t>
    </dgm:pt>
    <dgm:pt modelId="{23A084AD-72AA-4DB2-BD2B-6FCA6F89E6D3}" type="sibTrans" cxnId="{B7782508-FDD4-4E5E-8669-2C596A5731F1}">
      <dgm:prSet/>
      <dgm:spPr/>
      <dgm:t>
        <a:bodyPr/>
        <a:lstStyle/>
        <a:p>
          <a:endParaRPr lang="en-US"/>
        </a:p>
      </dgm:t>
    </dgm:pt>
    <dgm:pt modelId="{BF58F82B-E0CE-47DE-AC8E-D030218D17E7}">
      <dgm:prSet custT="1"/>
      <dgm:spPr/>
      <dgm:t>
        <a:bodyPr/>
        <a:lstStyle/>
        <a:p>
          <a:pPr rtl="0"/>
          <a:r>
            <a:rPr lang="en-US" sz="1400" dirty="0" smtClean="0"/>
            <a:t>Descriptive Analysis</a:t>
          </a:r>
          <a:endParaRPr lang="en-US" sz="1400" dirty="0"/>
        </a:p>
      </dgm:t>
    </dgm:pt>
    <dgm:pt modelId="{1285FB91-492C-42E4-8E09-7C305BCDB45F}" type="parTrans" cxnId="{4B01888C-E49E-457C-B1F1-4296325E441A}">
      <dgm:prSet/>
      <dgm:spPr/>
      <dgm:t>
        <a:bodyPr/>
        <a:lstStyle/>
        <a:p>
          <a:endParaRPr lang="en-US"/>
        </a:p>
      </dgm:t>
    </dgm:pt>
    <dgm:pt modelId="{D6A4FA48-9192-407D-9B71-5A41EEC64BB7}" type="sibTrans" cxnId="{4B01888C-E49E-457C-B1F1-4296325E441A}">
      <dgm:prSet/>
      <dgm:spPr/>
      <dgm:t>
        <a:bodyPr/>
        <a:lstStyle/>
        <a:p>
          <a:endParaRPr lang="en-US"/>
        </a:p>
      </dgm:t>
    </dgm:pt>
    <dgm:pt modelId="{07CC72CE-E22F-4507-965B-2531C2A40F0E}">
      <dgm:prSet custT="1"/>
      <dgm:spPr/>
      <dgm:t>
        <a:bodyPr/>
        <a:lstStyle/>
        <a:p>
          <a:pPr rtl="0"/>
          <a:r>
            <a:rPr lang="en-US" sz="1400" dirty="0" smtClean="0"/>
            <a:t>Comparative</a:t>
          </a:r>
          <a:r>
            <a:rPr lang="en-US" sz="1000" dirty="0" smtClean="0"/>
            <a:t> </a:t>
          </a:r>
          <a:r>
            <a:rPr lang="en-US" sz="1400" dirty="0" smtClean="0"/>
            <a:t>Analysis</a:t>
          </a:r>
          <a:endParaRPr lang="en-US" sz="1400" dirty="0"/>
        </a:p>
      </dgm:t>
    </dgm:pt>
    <dgm:pt modelId="{EE429631-4F50-48A0-9AEF-1AEEAE8A3BDE}" type="parTrans" cxnId="{C8395591-0D30-4A12-A491-685F7F158F14}">
      <dgm:prSet/>
      <dgm:spPr/>
      <dgm:t>
        <a:bodyPr/>
        <a:lstStyle/>
        <a:p>
          <a:endParaRPr lang="en-US"/>
        </a:p>
      </dgm:t>
    </dgm:pt>
    <dgm:pt modelId="{75536469-ED17-44A0-9AD8-B6D9D1AB52BB}" type="sibTrans" cxnId="{C8395591-0D30-4A12-A491-685F7F158F14}">
      <dgm:prSet/>
      <dgm:spPr/>
      <dgm:t>
        <a:bodyPr/>
        <a:lstStyle/>
        <a:p>
          <a:endParaRPr lang="en-US"/>
        </a:p>
      </dgm:t>
    </dgm:pt>
    <dgm:pt modelId="{17A47F09-C03C-4C48-8E0A-E3FE0083C67A}">
      <dgm:prSet custT="1"/>
      <dgm:spPr/>
      <dgm:t>
        <a:bodyPr/>
        <a:lstStyle/>
        <a:p>
          <a:pPr rtl="0"/>
          <a:r>
            <a:rPr lang="en-US" sz="1400" dirty="0" smtClean="0"/>
            <a:t>Regression Analysis</a:t>
          </a:r>
          <a:endParaRPr lang="en-US" sz="1400" dirty="0"/>
        </a:p>
      </dgm:t>
    </dgm:pt>
    <dgm:pt modelId="{83FB711A-8EA6-42EF-8628-9D809F26BA1E}" type="parTrans" cxnId="{5E2F58DE-DEE7-4ACC-BBE1-E9258B028EAC}">
      <dgm:prSet/>
      <dgm:spPr/>
      <dgm:t>
        <a:bodyPr/>
        <a:lstStyle/>
        <a:p>
          <a:endParaRPr lang="en-US"/>
        </a:p>
      </dgm:t>
    </dgm:pt>
    <dgm:pt modelId="{493E543F-16B5-4B99-83E9-5EC206999B54}" type="sibTrans" cxnId="{5E2F58DE-DEE7-4ACC-BBE1-E9258B028EAC}">
      <dgm:prSet/>
      <dgm:spPr/>
      <dgm:t>
        <a:bodyPr/>
        <a:lstStyle/>
        <a:p>
          <a:endParaRPr lang="en-US"/>
        </a:p>
      </dgm:t>
    </dgm:pt>
    <dgm:pt modelId="{77FF1FB2-1CBC-4B3A-9384-825B8B71B9E6}">
      <dgm:prSet custT="1"/>
      <dgm:spPr/>
      <dgm:t>
        <a:bodyPr/>
        <a:lstStyle/>
        <a:p>
          <a:pPr rtl="0"/>
          <a:r>
            <a:rPr lang="en-US" sz="1400" dirty="0" smtClean="0"/>
            <a:t>Qualitative Analysis</a:t>
          </a:r>
          <a:endParaRPr lang="en-US" sz="1400" dirty="0"/>
        </a:p>
      </dgm:t>
    </dgm:pt>
    <dgm:pt modelId="{D18E98CC-BD70-4026-A07D-228C1BD51174}" type="parTrans" cxnId="{5287C44E-828C-42FB-94D3-5B3E69340542}">
      <dgm:prSet/>
      <dgm:spPr/>
      <dgm:t>
        <a:bodyPr/>
        <a:lstStyle/>
        <a:p>
          <a:endParaRPr lang="en-US"/>
        </a:p>
      </dgm:t>
    </dgm:pt>
    <dgm:pt modelId="{A88FC92B-4E1A-4DA5-97A2-4078BE3D1880}" type="sibTrans" cxnId="{5287C44E-828C-42FB-94D3-5B3E69340542}">
      <dgm:prSet/>
      <dgm:spPr/>
      <dgm:t>
        <a:bodyPr/>
        <a:lstStyle/>
        <a:p>
          <a:endParaRPr lang="en-US"/>
        </a:p>
      </dgm:t>
    </dgm:pt>
    <dgm:pt modelId="{33A3DC81-16F7-4E3A-A359-6F6867C88584}">
      <dgm:prSet custT="1"/>
      <dgm:spPr/>
      <dgm:t>
        <a:bodyPr/>
        <a:lstStyle/>
        <a:p>
          <a:pPr rtl="0"/>
          <a:r>
            <a:rPr lang="en-US" sz="1400" dirty="0" smtClean="0"/>
            <a:t>Exploratory</a:t>
          </a:r>
          <a:r>
            <a:rPr lang="en-US" sz="1000" dirty="0" smtClean="0"/>
            <a:t> </a:t>
          </a:r>
          <a:r>
            <a:rPr lang="en-US" sz="1400" dirty="0" smtClean="0"/>
            <a:t>Visualization</a:t>
          </a:r>
          <a:endParaRPr lang="en-US" sz="1400" dirty="0"/>
        </a:p>
      </dgm:t>
    </dgm:pt>
    <dgm:pt modelId="{44162B48-9E39-4DFA-B3B5-AEBA455BCBC9}" type="parTrans" cxnId="{7C469551-7450-4FEF-9ADF-DB9D72F96DBF}">
      <dgm:prSet/>
      <dgm:spPr/>
      <dgm:t>
        <a:bodyPr/>
        <a:lstStyle/>
        <a:p>
          <a:endParaRPr lang="en-US"/>
        </a:p>
      </dgm:t>
    </dgm:pt>
    <dgm:pt modelId="{7E2D076D-52E0-4B3C-A888-0EB52B79B7E5}" type="sibTrans" cxnId="{7C469551-7450-4FEF-9ADF-DB9D72F96DBF}">
      <dgm:prSet/>
      <dgm:spPr/>
      <dgm:t>
        <a:bodyPr/>
        <a:lstStyle/>
        <a:p>
          <a:endParaRPr lang="en-US"/>
        </a:p>
      </dgm:t>
    </dgm:pt>
    <dgm:pt modelId="{7AF85C0A-9969-4C07-B491-86434AA19281}">
      <dgm:prSet custT="1"/>
      <dgm:spPr/>
      <dgm:t>
        <a:bodyPr/>
        <a:lstStyle/>
        <a:p>
          <a:pPr rtl="0"/>
          <a:r>
            <a:rPr lang="en-US" sz="1400" dirty="0" smtClean="0"/>
            <a:t>Interpretation and Insights</a:t>
          </a:r>
          <a:endParaRPr lang="en-US" sz="1400" dirty="0"/>
        </a:p>
      </dgm:t>
    </dgm:pt>
    <dgm:pt modelId="{6F5E6067-4A80-4DE4-A8DC-AE26B0B32C5E}" type="parTrans" cxnId="{EE296F6B-7DCB-40C4-A767-168C5EB958E0}">
      <dgm:prSet/>
      <dgm:spPr/>
      <dgm:t>
        <a:bodyPr/>
        <a:lstStyle/>
        <a:p>
          <a:endParaRPr lang="en-US"/>
        </a:p>
      </dgm:t>
    </dgm:pt>
    <dgm:pt modelId="{B9CEC1F5-3F12-47EE-AFAC-5C6319C109BE}" type="sibTrans" cxnId="{EE296F6B-7DCB-40C4-A767-168C5EB958E0}">
      <dgm:prSet/>
      <dgm:spPr/>
      <dgm:t>
        <a:bodyPr/>
        <a:lstStyle/>
        <a:p>
          <a:endParaRPr lang="en-US"/>
        </a:p>
      </dgm:t>
    </dgm:pt>
    <dgm:pt modelId="{232374A4-7F85-4829-A6E9-82F3EB1C1B90}">
      <dgm:prSet custT="1"/>
      <dgm:spPr/>
      <dgm:t>
        <a:bodyPr/>
        <a:lstStyle/>
        <a:p>
          <a:pPr rtl="0"/>
          <a:r>
            <a:rPr lang="en-US" sz="1400" dirty="0" smtClean="0"/>
            <a:t>Recommendations</a:t>
          </a:r>
          <a:endParaRPr lang="en-US" sz="1400" dirty="0"/>
        </a:p>
      </dgm:t>
    </dgm:pt>
    <dgm:pt modelId="{7DFB290E-F069-4A96-9BC4-1F3CF075B3D4}" type="parTrans" cxnId="{D0051233-7200-400F-8215-BA14176D8EBC}">
      <dgm:prSet/>
      <dgm:spPr/>
      <dgm:t>
        <a:bodyPr/>
        <a:lstStyle/>
        <a:p>
          <a:endParaRPr lang="en-US"/>
        </a:p>
      </dgm:t>
    </dgm:pt>
    <dgm:pt modelId="{1773B05E-28EB-40EA-890A-8B90AC11541C}" type="sibTrans" cxnId="{D0051233-7200-400F-8215-BA14176D8EBC}">
      <dgm:prSet/>
      <dgm:spPr/>
      <dgm:t>
        <a:bodyPr/>
        <a:lstStyle/>
        <a:p>
          <a:endParaRPr lang="en-US"/>
        </a:p>
      </dgm:t>
    </dgm:pt>
    <dgm:pt modelId="{9704C79A-2E8A-4ABF-A133-9D67C5DDB8B0}">
      <dgm:prSet custT="1"/>
      <dgm:spPr/>
      <dgm:t>
        <a:bodyPr/>
        <a:lstStyle/>
        <a:p>
          <a:pPr rtl="0"/>
          <a:r>
            <a:rPr lang="en-US" sz="1400" dirty="0" smtClean="0"/>
            <a:t>Documentation and Reporting</a:t>
          </a:r>
          <a:endParaRPr lang="en-US" sz="1400" dirty="0"/>
        </a:p>
      </dgm:t>
    </dgm:pt>
    <dgm:pt modelId="{E16741AE-6B07-4536-AE2C-6B41604B4E2A}" type="parTrans" cxnId="{E67219C4-22CD-4345-B1BC-8E44B93CE1BA}">
      <dgm:prSet/>
      <dgm:spPr/>
      <dgm:t>
        <a:bodyPr/>
        <a:lstStyle/>
        <a:p>
          <a:endParaRPr lang="en-US"/>
        </a:p>
      </dgm:t>
    </dgm:pt>
    <dgm:pt modelId="{90A27DFC-D871-47D2-A6E3-D351AE620E2F}" type="sibTrans" cxnId="{E67219C4-22CD-4345-B1BC-8E44B93CE1BA}">
      <dgm:prSet/>
      <dgm:spPr/>
      <dgm:t>
        <a:bodyPr/>
        <a:lstStyle/>
        <a:p>
          <a:endParaRPr lang="en-US"/>
        </a:p>
      </dgm:t>
    </dgm:pt>
    <dgm:pt modelId="{67D1A7A5-5E6B-48B7-A4B2-1EC54AD4040D}" type="pres">
      <dgm:prSet presAssocID="{15776B97-B164-4F64-8AC2-5A1FFF451FBD}" presName="diagram" presStyleCnt="0">
        <dgm:presLayoutVars>
          <dgm:dir/>
          <dgm:resizeHandles/>
        </dgm:presLayoutVars>
      </dgm:prSet>
      <dgm:spPr/>
      <dgm:t>
        <a:bodyPr/>
        <a:lstStyle/>
        <a:p>
          <a:endParaRPr lang="en-US"/>
        </a:p>
      </dgm:t>
    </dgm:pt>
    <dgm:pt modelId="{5FF8E2E8-50D3-4EB4-8F3C-CEC5E043772C}" type="pres">
      <dgm:prSet presAssocID="{DCDDD5C9-45AD-443E-B082-A5E98D5054EA}" presName="firstNode" presStyleLbl="node1" presStyleIdx="0" presStyleCnt="11" custScaleX="115883">
        <dgm:presLayoutVars>
          <dgm:bulletEnabled val="1"/>
        </dgm:presLayoutVars>
      </dgm:prSet>
      <dgm:spPr/>
      <dgm:t>
        <a:bodyPr/>
        <a:lstStyle/>
        <a:p>
          <a:endParaRPr lang="en-US"/>
        </a:p>
      </dgm:t>
    </dgm:pt>
    <dgm:pt modelId="{A7BD3C6E-B020-4C83-A626-BBA4C080A1DB}" type="pres">
      <dgm:prSet presAssocID="{47CD684F-88C7-4984-B1F6-AC182AC9BBF3}" presName="sibTrans" presStyleLbl="sibTrans2D1" presStyleIdx="0" presStyleCnt="10"/>
      <dgm:spPr/>
      <dgm:t>
        <a:bodyPr/>
        <a:lstStyle/>
        <a:p>
          <a:endParaRPr lang="en-US"/>
        </a:p>
      </dgm:t>
    </dgm:pt>
    <dgm:pt modelId="{05169CC2-9ECB-4ACB-8454-026509F7697E}" type="pres">
      <dgm:prSet presAssocID="{256936B0-B3A1-4CF0-AA24-7DF98D6E5A9B}" presName="middleNode" presStyleCnt="0"/>
      <dgm:spPr/>
    </dgm:pt>
    <dgm:pt modelId="{BFBF034C-46E5-4251-A8B1-BA2931817A6B}" type="pres">
      <dgm:prSet presAssocID="{256936B0-B3A1-4CF0-AA24-7DF98D6E5A9B}" presName="padding" presStyleLbl="node1" presStyleIdx="0" presStyleCnt="11"/>
      <dgm:spPr/>
    </dgm:pt>
    <dgm:pt modelId="{CF185BF2-5EAE-4EBA-982F-8D951762514E}" type="pres">
      <dgm:prSet presAssocID="{256936B0-B3A1-4CF0-AA24-7DF98D6E5A9B}" presName="shape" presStyleLbl="node1" presStyleIdx="1" presStyleCnt="11" custScaleX="122411" custScaleY="120233" custLinFactNeighborX="0" custLinFactNeighborY="-1367">
        <dgm:presLayoutVars>
          <dgm:bulletEnabled val="1"/>
        </dgm:presLayoutVars>
      </dgm:prSet>
      <dgm:spPr/>
      <dgm:t>
        <a:bodyPr/>
        <a:lstStyle/>
        <a:p>
          <a:endParaRPr lang="en-US"/>
        </a:p>
      </dgm:t>
    </dgm:pt>
    <dgm:pt modelId="{26C84DB3-5050-450E-BF4F-009797F13349}" type="pres">
      <dgm:prSet presAssocID="{5CA585E2-7C6B-48C8-BF85-516F42529E37}" presName="sibTrans" presStyleLbl="sibTrans2D1" presStyleIdx="1" presStyleCnt="10"/>
      <dgm:spPr/>
      <dgm:t>
        <a:bodyPr/>
        <a:lstStyle/>
        <a:p>
          <a:endParaRPr lang="en-US"/>
        </a:p>
      </dgm:t>
    </dgm:pt>
    <dgm:pt modelId="{6CC884E9-D1A5-4EA0-AD31-ECFBA875354A}" type="pres">
      <dgm:prSet presAssocID="{7DEDDB73-A2CF-4ABE-A22C-51036C957C7C}" presName="middleNode" presStyleCnt="0"/>
      <dgm:spPr/>
    </dgm:pt>
    <dgm:pt modelId="{5A5AF078-7BFF-4B36-9B21-8ECA341553FC}" type="pres">
      <dgm:prSet presAssocID="{7DEDDB73-A2CF-4ABE-A22C-51036C957C7C}" presName="padding" presStyleLbl="node1" presStyleIdx="1" presStyleCnt="11"/>
      <dgm:spPr/>
    </dgm:pt>
    <dgm:pt modelId="{AAA58A03-A195-4CE8-A49C-14F195D10BB0}" type="pres">
      <dgm:prSet presAssocID="{7DEDDB73-A2CF-4ABE-A22C-51036C957C7C}" presName="shape" presStyleLbl="node1" presStyleIdx="2" presStyleCnt="11" custScaleX="130613" custScaleY="142282" custLinFactNeighborX="4101" custLinFactNeighborY="-8202">
        <dgm:presLayoutVars>
          <dgm:bulletEnabled val="1"/>
        </dgm:presLayoutVars>
      </dgm:prSet>
      <dgm:spPr/>
      <dgm:t>
        <a:bodyPr/>
        <a:lstStyle/>
        <a:p>
          <a:endParaRPr lang="en-US"/>
        </a:p>
      </dgm:t>
    </dgm:pt>
    <dgm:pt modelId="{9B9F26E7-02F6-4206-9CCF-43993BDD507E}" type="pres">
      <dgm:prSet presAssocID="{23A084AD-72AA-4DB2-BD2B-6FCA6F89E6D3}" presName="sibTrans" presStyleLbl="sibTrans2D1" presStyleIdx="2" presStyleCnt="10"/>
      <dgm:spPr/>
      <dgm:t>
        <a:bodyPr/>
        <a:lstStyle/>
        <a:p>
          <a:endParaRPr lang="en-US"/>
        </a:p>
      </dgm:t>
    </dgm:pt>
    <dgm:pt modelId="{5969776F-DE83-47FF-8D6D-B807A6BCCFC0}" type="pres">
      <dgm:prSet presAssocID="{BF58F82B-E0CE-47DE-AC8E-D030218D17E7}" presName="middleNode" presStyleCnt="0"/>
      <dgm:spPr/>
    </dgm:pt>
    <dgm:pt modelId="{9A130F9D-E8E3-442E-BF5A-F5B05EF9DFF3}" type="pres">
      <dgm:prSet presAssocID="{BF58F82B-E0CE-47DE-AC8E-D030218D17E7}" presName="padding" presStyleLbl="node1" presStyleIdx="2" presStyleCnt="11"/>
      <dgm:spPr/>
    </dgm:pt>
    <dgm:pt modelId="{B5F0B515-D7EA-4EE8-936B-A021675EA786}" type="pres">
      <dgm:prSet presAssocID="{BF58F82B-E0CE-47DE-AC8E-D030218D17E7}" presName="shape" presStyleLbl="node1" presStyleIdx="3" presStyleCnt="11" custScaleX="126467" custScaleY="117676" custLinFactNeighborY="-5468">
        <dgm:presLayoutVars>
          <dgm:bulletEnabled val="1"/>
        </dgm:presLayoutVars>
      </dgm:prSet>
      <dgm:spPr/>
      <dgm:t>
        <a:bodyPr/>
        <a:lstStyle/>
        <a:p>
          <a:endParaRPr lang="en-US"/>
        </a:p>
      </dgm:t>
    </dgm:pt>
    <dgm:pt modelId="{F5E90B20-FF1B-4C28-A7C8-34E7513EFEF7}" type="pres">
      <dgm:prSet presAssocID="{D6A4FA48-9192-407D-9B71-5A41EEC64BB7}" presName="sibTrans" presStyleLbl="sibTrans2D1" presStyleIdx="3" presStyleCnt="10"/>
      <dgm:spPr/>
      <dgm:t>
        <a:bodyPr/>
        <a:lstStyle/>
        <a:p>
          <a:endParaRPr lang="en-US"/>
        </a:p>
      </dgm:t>
    </dgm:pt>
    <dgm:pt modelId="{69A26702-7DAC-4E97-AF20-280C624B99E4}" type="pres">
      <dgm:prSet presAssocID="{07CC72CE-E22F-4507-965B-2531C2A40F0E}" presName="middleNode" presStyleCnt="0"/>
      <dgm:spPr/>
    </dgm:pt>
    <dgm:pt modelId="{CE13BF3A-B4B9-442E-AF0E-A84074618837}" type="pres">
      <dgm:prSet presAssocID="{07CC72CE-E22F-4507-965B-2531C2A40F0E}" presName="padding" presStyleLbl="node1" presStyleIdx="3" presStyleCnt="11"/>
      <dgm:spPr/>
    </dgm:pt>
    <dgm:pt modelId="{501F9CD3-82E8-411E-A722-FAF23CE5C9F0}" type="pres">
      <dgm:prSet presAssocID="{07CC72CE-E22F-4507-965B-2531C2A40F0E}" presName="shape" presStyleLbl="node1" presStyleIdx="4" presStyleCnt="11" custScaleX="142870" custScaleY="142224">
        <dgm:presLayoutVars>
          <dgm:bulletEnabled val="1"/>
        </dgm:presLayoutVars>
      </dgm:prSet>
      <dgm:spPr/>
      <dgm:t>
        <a:bodyPr/>
        <a:lstStyle/>
        <a:p>
          <a:endParaRPr lang="en-US"/>
        </a:p>
      </dgm:t>
    </dgm:pt>
    <dgm:pt modelId="{D881E504-F962-4A45-A7E7-5421B92DAE22}" type="pres">
      <dgm:prSet presAssocID="{75536469-ED17-44A0-9AD8-B6D9D1AB52BB}" presName="sibTrans" presStyleLbl="sibTrans2D1" presStyleIdx="4" presStyleCnt="10"/>
      <dgm:spPr/>
      <dgm:t>
        <a:bodyPr/>
        <a:lstStyle/>
        <a:p>
          <a:endParaRPr lang="en-US"/>
        </a:p>
      </dgm:t>
    </dgm:pt>
    <dgm:pt modelId="{42E94F27-7D12-4B92-93FB-C28A590B665A}" type="pres">
      <dgm:prSet presAssocID="{17A47F09-C03C-4C48-8E0A-E3FE0083C67A}" presName="middleNode" presStyleCnt="0"/>
      <dgm:spPr/>
    </dgm:pt>
    <dgm:pt modelId="{67D7CFAC-392B-47ED-AC3B-A5EDE798C4B9}" type="pres">
      <dgm:prSet presAssocID="{17A47F09-C03C-4C48-8E0A-E3FE0083C67A}" presName="padding" presStyleLbl="node1" presStyleIdx="4" presStyleCnt="11"/>
      <dgm:spPr/>
    </dgm:pt>
    <dgm:pt modelId="{BBA1D122-C650-4AE5-A40D-79F323459577}" type="pres">
      <dgm:prSet presAssocID="{17A47F09-C03C-4C48-8E0A-E3FE0083C67A}" presName="shape" presStyleLbl="node1" presStyleIdx="5" presStyleCnt="11" custScaleX="123733" custScaleY="123263" custLinFactNeighborX="1367">
        <dgm:presLayoutVars>
          <dgm:bulletEnabled val="1"/>
        </dgm:presLayoutVars>
      </dgm:prSet>
      <dgm:spPr/>
      <dgm:t>
        <a:bodyPr/>
        <a:lstStyle/>
        <a:p>
          <a:endParaRPr lang="en-US"/>
        </a:p>
      </dgm:t>
    </dgm:pt>
    <dgm:pt modelId="{B9D73F44-0E03-43E1-A541-F1FDEEA895B0}" type="pres">
      <dgm:prSet presAssocID="{493E543F-16B5-4B99-83E9-5EC206999B54}" presName="sibTrans" presStyleLbl="sibTrans2D1" presStyleIdx="5" presStyleCnt="10"/>
      <dgm:spPr/>
      <dgm:t>
        <a:bodyPr/>
        <a:lstStyle/>
        <a:p>
          <a:endParaRPr lang="en-US"/>
        </a:p>
      </dgm:t>
    </dgm:pt>
    <dgm:pt modelId="{E0AC8555-DB52-4AF7-AC3F-CB673212388C}" type="pres">
      <dgm:prSet presAssocID="{77FF1FB2-1CBC-4B3A-9384-825B8B71B9E6}" presName="middleNode" presStyleCnt="0"/>
      <dgm:spPr/>
    </dgm:pt>
    <dgm:pt modelId="{F7867A68-C8FC-4E1A-A5A7-DD40D21737AF}" type="pres">
      <dgm:prSet presAssocID="{77FF1FB2-1CBC-4B3A-9384-825B8B71B9E6}" presName="padding" presStyleLbl="node1" presStyleIdx="5" presStyleCnt="11"/>
      <dgm:spPr/>
    </dgm:pt>
    <dgm:pt modelId="{AA104285-94D9-4304-9670-8149B7EA72A6}" type="pres">
      <dgm:prSet presAssocID="{77FF1FB2-1CBC-4B3A-9384-825B8B71B9E6}" presName="shape" presStyleLbl="node1" presStyleIdx="6" presStyleCnt="11" custScaleX="137047" custScaleY="139667">
        <dgm:presLayoutVars>
          <dgm:bulletEnabled val="1"/>
        </dgm:presLayoutVars>
      </dgm:prSet>
      <dgm:spPr/>
      <dgm:t>
        <a:bodyPr/>
        <a:lstStyle/>
        <a:p>
          <a:endParaRPr lang="en-US"/>
        </a:p>
      </dgm:t>
    </dgm:pt>
    <dgm:pt modelId="{6E966174-22E4-4F08-95B7-25570838DB9F}" type="pres">
      <dgm:prSet presAssocID="{A88FC92B-4E1A-4DA5-97A2-4078BE3D1880}" presName="sibTrans" presStyleLbl="sibTrans2D1" presStyleIdx="6" presStyleCnt="10"/>
      <dgm:spPr/>
      <dgm:t>
        <a:bodyPr/>
        <a:lstStyle/>
        <a:p>
          <a:endParaRPr lang="en-US"/>
        </a:p>
      </dgm:t>
    </dgm:pt>
    <dgm:pt modelId="{3006FE41-5B70-424D-AAA3-BBE7310914B3}" type="pres">
      <dgm:prSet presAssocID="{33A3DC81-16F7-4E3A-A359-6F6867C88584}" presName="middleNode" presStyleCnt="0"/>
      <dgm:spPr/>
    </dgm:pt>
    <dgm:pt modelId="{028D3DC0-A4E9-40D0-8973-7C2794AD2309}" type="pres">
      <dgm:prSet presAssocID="{33A3DC81-16F7-4E3A-A359-6F6867C88584}" presName="padding" presStyleLbl="node1" presStyleIdx="6" presStyleCnt="11"/>
      <dgm:spPr/>
    </dgm:pt>
    <dgm:pt modelId="{F6DA7A2B-E5DC-4FDE-8C11-674ABCAC8268}" type="pres">
      <dgm:prSet presAssocID="{33A3DC81-16F7-4E3A-A359-6F6867C88584}" presName="shape" presStyleLbl="node1" presStyleIdx="7" presStyleCnt="11" custScaleX="156184" custScaleY="147572">
        <dgm:presLayoutVars>
          <dgm:bulletEnabled val="1"/>
        </dgm:presLayoutVars>
      </dgm:prSet>
      <dgm:spPr/>
      <dgm:t>
        <a:bodyPr/>
        <a:lstStyle/>
        <a:p>
          <a:endParaRPr lang="en-US"/>
        </a:p>
      </dgm:t>
    </dgm:pt>
    <dgm:pt modelId="{84E797A3-96FA-425A-B3AE-C3E8FCC6B6E1}" type="pres">
      <dgm:prSet presAssocID="{7E2D076D-52E0-4B3C-A888-0EB52B79B7E5}" presName="sibTrans" presStyleLbl="sibTrans2D1" presStyleIdx="7" presStyleCnt="10"/>
      <dgm:spPr/>
      <dgm:t>
        <a:bodyPr/>
        <a:lstStyle/>
        <a:p>
          <a:endParaRPr lang="en-US"/>
        </a:p>
      </dgm:t>
    </dgm:pt>
    <dgm:pt modelId="{157CD5D9-3DB9-4DDE-9447-73F1106A3530}" type="pres">
      <dgm:prSet presAssocID="{7AF85C0A-9969-4C07-B491-86434AA19281}" presName="middleNode" presStyleCnt="0"/>
      <dgm:spPr/>
    </dgm:pt>
    <dgm:pt modelId="{465A7AA8-9F8A-4496-8E08-A491DDCEEF9B}" type="pres">
      <dgm:prSet presAssocID="{7AF85C0A-9969-4C07-B491-86434AA19281}" presName="padding" presStyleLbl="node1" presStyleIdx="7" presStyleCnt="11"/>
      <dgm:spPr/>
    </dgm:pt>
    <dgm:pt modelId="{397D57E0-E252-4095-A1D9-A40864007D2D}" type="pres">
      <dgm:prSet presAssocID="{7AF85C0A-9969-4C07-B491-86434AA19281}" presName="shape" presStyleLbl="node1" presStyleIdx="8" presStyleCnt="11" custScaleX="153450" custScaleY="145016" custLinFactNeighborX="1367" custLinFactNeighborY="1367">
        <dgm:presLayoutVars>
          <dgm:bulletEnabled val="1"/>
        </dgm:presLayoutVars>
      </dgm:prSet>
      <dgm:spPr/>
      <dgm:t>
        <a:bodyPr/>
        <a:lstStyle/>
        <a:p>
          <a:endParaRPr lang="en-US"/>
        </a:p>
      </dgm:t>
    </dgm:pt>
    <dgm:pt modelId="{2195F063-C5AC-4F5C-B72E-AB477DE733EC}" type="pres">
      <dgm:prSet presAssocID="{B9CEC1F5-3F12-47EE-AFAC-5C6319C109BE}" presName="sibTrans" presStyleLbl="sibTrans2D1" presStyleIdx="8" presStyleCnt="10"/>
      <dgm:spPr/>
      <dgm:t>
        <a:bodyPr/>
        <a:lstStyle/>
        <a:p>
          <a:endParaRPr lang="en-US"/>
        </a:p>
      </dgm:t>
    </dgm:pt>
    <dgm:pt modelId="{80D6F192-BFD9-4D13-9767-03614F795B26}" type="pres">
      <dgm:prSet presAssocID="{232374A4-7F85-4829-A6E9-82F3EB1C1B90}" presName="middleNode" presStyleCnt="0"/>
      <dgm:spPr/>
    </dgm:pt>
    <dgm:pt modelId="{4CEC5DD9-9C04-4693-A85C-7E567F11D198}" type="pres">
      <dgm:prSet presAssocID="{232374A4-7F85-4829-A6E9-82F3EB1C1B90}" presName="padding" presStyleLbl="node1" presStyleIdx="8" presStyleCnt="11"/>
      <dgm:spPr/>
    </dgm:pt>
    <dgm:pt modelId="{F76E075F-5B03-4060-AD62-973F85B6CE27}" type="pres">
      <dgm:prSet presAssocID="{232374A4-7F85-4829-A6E9-82F3EB1C1B90}" presName="shape" presStyleLbl="node1" presStyleIdx="9" presStyleCnt="11" custScaleX="136520" custScaleY="131668">
        <dgm:presLayoutVars>
          <dgm:bulletEnabled val="1"/>
        </dgm:presLayoutVars>
      </dgm:prSet>
      <dgm:spPr/>
      <dgm:t>
        <a:bodyPr/>
        <a:lstStyle/>
        <a:p>
          <a:endParaRPr lang="en-US"/>
        </a:p>
      </dgm:t>
    </dgm:pt>
    <dgm:pt modelId="{C0C79A65-7D17-4B27-BB7F-4A9D5F292ACF}" type="pres">
      <dgm:prSet presAssocID="{1773B05E-28EB-40EA-890A-8B90AC11541C}" presName="sibTrans" presStyleLbl="sibTrans2D1" presStyleIdx="9" presStyleCnt="10"/>
      <dgm:spPr/>
      <dgm:t>
        <a:bodyPr/>
        <a:lstStyle/>
        <a:p>
          <a:endParaRPr lang="en-US"/>
        </a:p>
      </dgm:t>
    </dgm:pt>
    <dgm:pt modelId="{A8C9D01A-1C16-43AD-A56F-62A35E0026A5}" type="pres">
      <dgm:prSet presAssocID="{9704C79A-2E8A-4ABF-A133-9D67C5DDB8B0}" presName="lastNode" presStyleLbl="node1" presStyleIdx="10" presStyleCnt="11" custScaleX="115293" custScaleY="109785">
        <dgm:presLayoutVars>
          <dgm:bulletEnabled val="1"/>
        </dgm:presLayoutVars>
      </dgm:prSet>
      <dgm:spPr/>
      <dgm:t>
        <a:bodyPr/>
        <a:lstStyle/>
        <a:p>
          <a:endParaRPr lang="en-US"/>
        </a:p>
      </dgm:t>
    </dgm:pt>
  </dgm:ptLst>
  <dgm:cxnLst>
    <dgm:cxn modelId="{581E79C1-FEF6-402E-9A59-1DDD0A8D2CE9}" type="presOf" srcId="{256936B0-B3A1-4CF0-AA24-7DF98D6E5A9B}" destId="{CF185BF2-5EAE-4EBA-982F-8D951762514E}" srcOrd="0" destOrd="0" presId="urn:microsoft.com/office/officeart/2005/8/layout/bProcess2"/>
    <dgm:cxn modelId="{33A7F19F-2069-478A-893E-A2A339CC20EC}" type="presOf" srcId="{7E2D076D-52E0-4B3C-A888-0EB52B79B7E5}" destId="{84E797A3-96FA-425A-B3AE-C3E8FCC6B6E1}" srcOrd="0" destOrd="0" presId="urn:microsoft.com/office/officeart/2005/8/layout/bProcess2"/>
    <dgm:cxn modelId="{5E2F58DE-DEE7-4ACC-BBE1-E9258B028EAC}" srcId="{15776B97-B164-4F64-8AC2-5A1FFF451FBD}" destId="{17A47F09-C03C-4C48-8E0A-E3FE0083C67A}" srcOrd="5" destOrd="0" parTransId="{83FB711A-8EA6-42EF-8628-9D809F26BA1E}" sibTransId="{493E543F-16B5-4B99-83E9-5EC206999B54}"/>
    <dgm:cxn modelId="{ED21AB5F-E2AB-442A-B215-AE399F0C4FBC}" type="presOf" srcId="{47CD684F-88C7-4984-B1F6-AC182AC9BBF3}" destId="{A7BD3C6E-B020-4C83-A626-BBA4C080A1DB}" srcOrd="0" destOrd="0" presId="urn:microsoft.com/office/officeart/2005/8/layout/bProcess2"/>
    <dgm:cxn modelId="{39078EA7-A246-4C89-BFDC-112A0BC4D976}" type="presOf" srcId="{DCDDD5C9-45AD-443E-B082-A5E98D5054EA}" destId="{5FF8E2E8-50D3-4EB4-8F3C-CEC5E043772C}" srcOrd="0" destOrd="0" presId="urn:microsoft.com/office/officeart/2005/8/layout/bProcess2"/>
    <dgm:cxn modelId="{978322F8-334C-4CAA-95C7-5307B82E5441}" type="presOf" srcId="{9704C79A-2E8A-4ABF-A133-9D67C5DDB8B0}" destId="{A8C9D01A-1C16-43AD-A56F-62A35E0026A5}" srcOrd="0" destOrd="0" presId="urn:microsoft.com/office/officeart/2005/8/layout/bProcess2"/>
    <dgm:cxn modelId="{DFE8F8E8-960E-449A-B1B7-60B89114B1DE}" type="presOf" srcId="{A88FC92B-4E1A-4DA5-97A2-4078BE3D1880}" destId="{6E966174-22E4-4F08-95B7-25570838DB9F}" srcOrd="0" destOrd="0" presId="urn:microsoft.com/office/officeart/2005/8/layout/bProcess2"/>
    <dgm:cxn modelId="{EE296F6B-7DCB-40C4-A767-168C5EB958E0}" srcId="{15776B97-B164-4F64-8AC2-5A1FFF451FBD}" destId="{7AF85C0A-9969-4C07-B491-86434AA19281}" srcOrd="8" destOrd="0" parTransId="{6F5E6067-4A80-4DE4-A8DC-AE26B0B32C5E}" sibTransId="{B9CEC1F5-3F12-47EE-AFAC-5C6319C109BE}"/>
    <dgm:cxn modelId="{C8395591-0D30-4A12-A491-685F7F158F14}" srcId="{15776B97-B164-4F64-8AC2-5A1FFF451FBD}" destId="{07CC72CE-E22F-4507-965B-2531C2A40F0E}" srcOrd="4" destOrd="0" parTransId="{EE429631-4F50-48A0-9AEF-1AEEAE8A3BDE}" sibTransId="{75536469-ED17-44A0-9AD8-B6D9D1AB52BB}"/>
    <dgm:cxn modelId="{05B0DE2E-9436-4D70-8D43-AAE3DD0523AA}" type="presOf" srcId="{77FF1FB2-1CBC-4B3A-9384-825B8B71B9E6}" destId="{AA104285-94D9-4304-9670-8149B7EA72A6}" srcOrd="0" destOrd="0" presId="urn:microsoft.com/office/officeart/2005/8/layout/bProcess2"/>
    <dgm:cxn modelId="{D8D977BE-BCC0-452B-99E1-9FDE37C3982A}" type="presOf" srcId="{07CC72CE-E22F-4507-965B-2531C2A40F0E}" destId="{501F9CD3-82E8-411E-A722-FAF23CE5C9F0}" srcOrd="0" destOrd="0" presId="urn:microsoft.com/office/officeart/2005/8/layout/bProcess2"/>
    <dgm:cxn modelId="{DA5C5D60-BD9E-4B38-B7AD-83FB3EDB3EB5}" type="presOf" srcId="{1773B05E-28EB-40EA-890A-8B90AC11541C}" destId="{C0C79A65-7D17-4B27-BB7F-4A9D5F292ACF}" srcOrd="0" destOrd="0" presId="urn:microsoft.com/office/officeart/2005/8/layout/bProcess2"/>
    <dgm:cxn modelId="{536079B5-7086-4D05-8557-7DF2BD7E2C40}" type="presOf" srcId="{493E543F-16B5-4B99-83E9-5EC206999B54}" destId="{B9D73F44-0E03-43E1-A541-F1FDEEA895B0}" srcOrd="0" destOrd="0" presId="urn:microsoft.com/office/officeart/2005/8/layout/bProcess2"/>
    <dgm:cxn modelId="{19C498CD-6D07-4B27-BFF8-008001A998AE}" type="presOf" srcId="{5CA585E2-7C6B-48C8-BF85-516F42529E37}" destId="{26C84DB3-5050-450E-BF4F-009797F13349}" srcOrd="0" destOrd="0" presId="urn:microsoft.com/office/officeart/2005/8/layout/bProcess2"/>
    <dgm:cxn modelId="{575936A8-24E9-42DC-8644-695A34B93B69}" type="presOf" srcId="{BF58F82B-E0CE-47DE-AC8E-D030218D17E7}" destId="{B5F0B515-D7EA-4EE8-936B-A021675EA786}" srcOrd="0" destOrd="0" presId="urn:microsoft.com/office/officeart/2005/8/layout/bProcess2"/>
    <dgm:cxn modelId="{0E64AE0B-B56F-4768-9F4A-279E97A54795}" type="presOf" srcId="{23A084AD-72AA-4DB2-BD2B-6FCA6F89E6D3}" destId="{9B9F26E7-02F6-4206-9CCF-43993BDD507E}" srcOrd="0" destOrd="0" presId="urn:microsoft.com/office/officeart/2005/8/layout/bProcess2"/>
    <dgm:cxn modelId="{3F8DA534-32EF-479A-BAA4-A97DE2D99171}" type="presOf" srcId="{17A47F09-C03C-4C48-8E0A-E3FE0083C67A}" destId="{BBA1D122-C650-4AE5-A40D-79F323459577}" srcOrd="0" destOrd="0" presId="urn:microsoft.com/office/officeart/2005/8/layout/bProcess2"/>
    <dgm:cxn modelId="{5287C44E-828C-42FB-94D3-5B3E69340542}" srcId="{15776B97-B164-4F64-8AC2-5A1FFF451FBD}" destId="{77FF1FB2-1CBC-4B3A-9384-825B8B71B9E6}" srcOrd="6" destOrd="0" parTransId="{D18E98CC-BD70-4026-A07D-228C1BD51174}" sibTransId="{A88FC92B-4E1A-4DA5-97A2-4078BE3D1880}"/>
    <dgm:cxn modelId="{655AB988-6B14-4F32-B95F-A9A7F287AF0B}" srcId="{15776B97-B164-4F64-8AC2-5A1FFF451FBD}" destId="{256936B0-B3A1-4CF0-AA24-7DF98D6E5A9B}" srcOrd="1" destOrd="0" parTransId="{E971353B-723F-4119-B4E9-F19DB0457882}" sibTransId="{5CA585E2-7C6B-48C8-BF85-516F42529E37}"/>
    <dgm:cxn modelId="{3AB74FD5-584F-4254-8B0C-B0DBE37E8F3E}" type="presOf" srcId="{D6A4FA48-9192-407D-9B71-5A41EEC64BB7}" destId="{F5E90B20-FF1B-4C28-A7C8-34E7513EFEF7}" srcOrd="0" destOrd="0" presId="urn:microsoft.com/office/officeart/2005/8/layout/bProcess2"/>
    <dgm:cxn modelId="{E67219C4-22CD-4345-B1BC-8E44B93CE1BA}" srcId="{15776B97-B164-4F64-8AC2-5A1FFF451FBD}" destId="{9704C79A-2E8A-4ABF-A133-9D67C5DDB8B0}" srcOrd="10" destOrd="0" parTransId="{E16741AE-6B07-4536-AE2C-6B41604B4E2A}" sibTransId="{90A27DFC-D871-47D2-A6E3-D351AE620E2F}"/>
    <dgm:cxn modelId="{391D343C-9684-4664-857E-D39D91AEEDD7}" type="presOf" srcId="{7AF85C0A-9969-4C07-B491-86434AA19281}" destId="{397D57E0-E252-4095-A1D9-A40864007D2D}" srcOrd="0" destOrd="0" presId="urn:microsoft.com/office/officeart/2005/8/layout/bProcess2"/>
    <dgm:cxn modelId="{705989E8-F57B-4CA4-A07B-2AE2CA9FBF72}" type="presOf" srcId="{75536469-ED17-44A0-9AD8-B6D9D1AB52BB}" destId="{D881E504-F962-4A45-A7E7-5421B92DAE22}" srcOrd="0" destOrd="0" presId="urn:microsoft.com/office/officeart/2005/8/layout/bProcess2"/>
    <dgm:cxn modelId="{7C469551-7450-4FEF-9ADF-DB9D72F96DBF}" srcId="{15776B97-B164-4F64-8AC2-5A1FFF451FBD}" destId="{33A3DC81-16F7-4E3A-A359-6F6867C88584}" srcOrd="7" destOrd="0" parTransId="{44162B48-9E39-4DFA-B3B5-AEBA455BCBC9}" sibTransId="{7E2D076D-52E0-4B3C-A888-0EB52B79B7E5}"/>
    <dgm:cxn modelId="{4B01888C-E49E-457C-B1F1-4296325E441A}" srcId="{15776B97-B164-4F64-8AC2-5A1FFF451FBD}" destId="{BF58F82B-E0CE-47DE-AC8E-D030218D17E7}" srcOrd="3" destOrd="0" parTransId="{1285FB91-492C-42E4-8E09-7C305BCDB45F}" sibTransId="{D6A4FA48-9192-407D-9B71-5A41EEC64BB7}"/>
    <dgm:cxn modelId="{86D11D76-3FA8-4BFD-AFEC-BEEEC07D68C4}" type="presOf" srcId="{33A3DC81-16F7-4E3A-A359-6F6867C88584}" destId="{F6DA7A2B-E5DC-4FDE-8C11-674ABCAC8268}" srcOrd="0" destOrd="0" presId="urn:microsoft.com/office/officeart/2005/8/layout/bProcess2"/>
    <dgm:cxn modelId="{21F9AF37-C62F-43C6-8379-6F4C22E223BC}" type="presOf" srcId="{B9CEC1F5-3F12-47EE-AFAC-5C6319C109BE}" destId="{2195F063-C5AC-4F5C-B72E-AB477DE733EC}" srcOrd="0" destOrd="0" presId="urn:microsoft.com/office/officeart/2005/8/layout/bProcess2"/>
    <dgm:cxn modelId="{8C66C1A3-9647-40FE-BC81-58D6429AE070}" type="presOf" srcId="{7DEDDB73-A2CF-4ABE-A22C-51036C957C7C}" destId="{AAA58A03-A195-4CE8-A49C-14F195D10BB0}" srcOrd="0" destOrd="0" presId="urn:microsoft.com/office/officeart/2005/8/layout/bProcess2"/>
    <dgm:cxn modelId="{F38D28E7-C194-4324-9B37-5D8A03485847}" srcId="{15776B97-B164-4F64-8AC2-5A1FFF451FBD}" destId="{DCDDD5C9-45AD-443E-B082-A5E98D5054EA}" srcOrd="0" destOrd="0" parTransId="{E8F91C40-372C-40C0-9F10-AD1989B0E42F}" sibTransId="{47CD684F-88C7-4984-B1F6-AC182AC9BBF3}"/>
    <dgm:cxn modelId="{2ADC9734-62B3-4D5B-ADC2-15FC89D9B83D}" type="presOf" srcId="{15776B97-B164-4F64-8AC2-5A1FFF451FBD}" destId="{67D1A7A5-5E6B-48B7-A4B2-1EC54AD4040D}" srcOrd="0" destOrd="0" presId="urn:microsoft.com/office/officeart/2005/8/layout/bProcess2"/>
    <dgm:cxn modelId="{9744A8C8-F547-4E76-B2C4-A41787F6DB24}" type="presOf" srcId="{232374A4-7F85-4829-A6E9-82F3EB1C1B90}" destId="{F76E075F-5B03-4060-AD62-973F85B6CE27}" srcOrd="0" destOrd="0" presId="urn:microsoft.com/office/officeart/2005/8/layout/bProcess2"/>
    <dgm:cxn modelId="{B7782508-FDD4-4E5E-8669-2C596A5731F1}" srcId="{15776B97-B164-4F64-8AC2-5A1FFF451FBD}" destId="{7DEDDB73-A2CF-4ABE-A22C-51036C957C7C}" srcOrd="2" destOrd="0" parTransId="{169DE21E-DAAC-42C0-912F-32D4C30F9502}" sibTransId="{23A084AD-72AA-4DB2-BD2B-6FCA6F89E6D3}"/>
    <dgm:cxn modelId="{D0051233-7200-400F-8215-BA14176D8EBC}" srcId="{15776B97-B164-4F64-8AC2-5A1FFF451FBD}" destId="{232374A4-7F85-4829-A6E9-82F3EB1C1B90}" srcOrd="9" destOrd="0" parTransId="{7DFB290E-F069-4A96-9BC4-1F3CF075B3D4}" sibTransId="{1773B05E-28EB-40EA-890A-8B90AC11541C}"/>
    <dgm:cxn modelId="{EE586E37-6CBE-44D9-AF59-2486345F9357}" type="presParOf" srcId="{67D1A7A5-5E6B-48B7-A4B2-1EC54AD4040D}" destId="{5FF8E2E8-50D3-4EB4-8F3C-CEC5E043772C}" srcOrd="0" destOrd="0" presId="urn:microsoft.com/office/officeart/2005/8/layout/bProcess2"/>
    <dgm:cxn modelId="{7DE38574-8DD7-4CB7-B23F-03041D3E02ED}" type="presParOf" srcId="{67D1A7A5-5E6B-48B7-A4B2-1EC54AD4040D}" destId="{A7BD3C6E-B020-4C83-A626-BBA4C080A1DB}" srcOrd="1" destOrd="0" presId="urn:microsoft.com/office/officeart/2005/8/layout/bProcess2"/>
    <dgm:cxn modelId="{261E10B7-5F72-496B-9070-2E55100D21EE}" type="presParOf" srcId="{67D1A7A5-5E6B-48B7-A4B2-1EC54AD4040D}" destId="{05169CC2-9ECB-4ACB-8454-026509F7697E}" srcOrd="2" destOrd="0" presId="urn:microsoft.com/office/officeart/2005/8/layout/bProcess2"/>
    <dgm:cxn modelId="{ED2AC6FC-4FB2-419D-981C-2E5F0100FC58}" type="presParOf" srcId="{05169CC2-9ECB-4ACB-8454-026509F7697E}" destId="{BFBF034C-46E5-4251-A8B1-BA2931817A6B}" srcOrd="0" destOrd="0" presId="urn:microsoft.com/office/officeart/2005/8/layout/bProcess2"/>
    <dgm:cxn modelId="{60D8A5AF-8912-448A-BB93-190E613AA7FB}" type="presParOf" srcId="{05169CC2-9ECB-4ACB-8454-026509F7697E}" destId="{CF185BF2-5EAE-4EBA-982F-8D951762514E}" srcOrd="1" destOrd="0" presId="urn:microsoft.com/office/officeart/2005/8/layout/bProcess2"/>
    <dgm:cxn modelId="{ADF98D71-EDA9-4297-8650-04B2F0F1F118}" type="presParOf" srcId="{67D1A7A5-5E6B-48B7-A4B2-1EC54AD4040D}" destId="{26C84DB3-5050-450E-BF4F-009797F13349}" srcOrd="3" destOrd="0" presId="urn:microsoft.com/office/officeart/2005/8/layout/bProcess2"/>
    <dgm:cxn modelId="{5035A50D-1F2A-425E-98D5-600459D0A2C1}" type="presParOf" srcId="{67D1A7A5-5E6B-48B7-A4B2-1EC54AD4040D}" destId="{6CC884E9-D1A5-4EA0-AD31-ECFBA875354A}" srcOrd="4" destOrd="0" presId="urn:microsoft.com/office/officeart/2005/8/layout/bProcess2"/>
    <dgm:cxn modelId="{03D34657-E31E-498B-8751-966DF7E6DC99}" type="presParOf" srcId="{6CC884E9-D1A5-4EA0-AD31-ECFBA875354A}" destId="{5A5AF078-7BFF-4B36-9B21-8ECA341553FC}" srcOrd="0" destOrd="0" presId="urn:microsoft.com/office/officeart/2005/8/layout/bProcess2"/>
    <dgm:cxn modelId="{D9518C53-4661-478D-9B6C-B05B9DC4632F}" type="presParOf" srcId="{6CC884E9-D1A5-4EA0-AD31-ECFBA875354A}" destId="{AAA58A03-A195-4CE8-A49C-14F195D10BB0}" srcOrd="1" destOrd="0" presId="urn:microsoft.com/office/officeart/2005/8/layout/bProcess2"/>
    <dgm:cxn modelId="{90232AF6-6C29-4936-8CF0-03297CD07E9B}" type="presParOf" srcId="{67D1A7A5-5E6B-48B7-A4B2-1EC54AD4040D}" destId="{9B9F26E7-02F6-4206-9CCF-43993BDD507E}" srcOrd="5" destOrd="0" presId="urn:microsoft.com/office/officeart/2005/8/layout/bProcess2"/>
    <dgm:cxn modelId="{994472D1-B052-4003-8184-CFD87BD4A427}" type="presParOf" srcId="{67D1A7A5-5E6B-48B7-A4B2-1EC54AD4040D}" destId="{5969776F-DE83-47FF-8D6D-B807A6BCCFC0}" srcOrd="6" destOrd="0" presId="urn:microsoft.com/office/officeart/2005/8/layout/bProcess2"/>
    <dgm:cxn modelId="{6486FB1B-B24F-44D2-BAF7-7C29DA6B60A6}" type="presParOf" srcId="{5969776F-DE83-47FF-8D6D-B807A6BCCFC0}" destId="{9A130F9D-E8E3-442E-BF5A-F5B05EF9DFF3}" srcOrd="0" destOrd="0" presId="urn:microsoft.com/office/officeart/2005/8/layout/bProcess2"/>
    <dgm:cxn modelId="{2D1457BB-040E-4FDC-B7AF-7B8C2870185D}" type="presParOf" srcId="{5969776F-DE83-47FF-8D6D-B807A6BCCFC0}" destId="{B5F0B515-D7EA-4EE8-936B-A021675EA786}" srcOrd="1" destOrd="0" presId="urn:microsoft.com/office/officeart/2005/8/layout/bProcess2"/>
    <dgm:cxn modelId="{DA184A2D-8217-4A8D-8E68-30C3F4150E3B}" type="presParOf" srcId="{67D1A7A5-5E6B-48B7-A4B2-1EC54AD4040D}" destId="{F5E90B20-FF1B-4C28-A7C8-34E7513EFEF7}" srcOrd="7" destOrd="0" presId="urn:microsoft.com/office/officeart/2005/8/layout/bProcess2"/>
    <dgm:cxn modelId="{A6076663-23EB-4B92-B081-A9D890FF0E99}" type="presParOf" srcId="{67D1A7A5-5E6B-48B7-A4B2-1EC54AD4040D}" destId="{69A26702-7DAC-4E97-AF20-280C624B99E4}" srcOrd="8" destOrd="0" presId="urn:microsoft.com/office/officeart/2005/8/layout/bProcess2"/>
    <dgm:cxn modelId="{F776DFBF-BEE9-42B8-A0F2-22C48DED4192}" type="presParOf" srcId="{69A26702-7DAC-4E97-AF20-280C624B99E4}" destId="{CE13BF3A-B4B9-442E-AF0E-A84074618837}" srcOrd="0" destOrd="0" presId="urn:microsoft.com/office/officeart/2005/8/layout/bProcess2"/>
    <dgm:cxn modelId="{5DE39FB5-77B1-446B-93B0-4E522E9044F1}" type="presParOf" srcId="{69A26702-7DAC-4E97-AF20-280C624B99E4}" destId="{501F9CD3-82E8-411E-A722-FAF23CE5C9F0}" srcOrd="1" destOrd="0" presId="urn:microsoft.com/office/officeart/2005/8/layout/bProcess2"/>
    <dgm:cxn modelId="{FC6DB6BA-B814-4FF6-A44D-1B3CB2B835B0}" type="presParOf" srcId="{67D1A7A5-5E6B-48B7-A4B2-1EC54AD4040D}" destId="{D881E504-F962-4A45-A7E7-5421B92DAE22}" srcOrd="9" destOrd="0" presId="urn:microsoft.com/office/officeart/2005/8/layout/bProcess2"/>
    <dgm:cxn modelId="{D6402F75-904F-4115-B840-4F3BEF91EF16}" type="presParOf" srcId="{67D1A7A5-5E6B-48B7-A4B2-1EC54AD4040D}" destId="{42E94F27-7D12-4B92-93FB-C28A590B665A}" srcOrd="10" destOrd="0" presId="urn:microsoft.com/office/officeart/2005/8/layout/bProcess2"/>
    <dgm:cxn modelId="{251A9EDD-18E2-4C8B-98DA-C35A2420D497}" type="presParOf" srcId="{42E94F27-7D12-4B92-93FB-C28A590B665A}" destId="{67D7CFAC-392B-47ED-AC3B-A5EDE798C4B9}" srcOrd="0" destOrd="0" presId="urn:microsoft.com/office/officeart/2005/8/layout/bProcess2"/>
    <dgm:cxn modelId="{26D7BBDB-E2DC-4E7B-A26A-B27499563CCB}" type="presParOf" srcId="{42E94F27-7D12-4B92-93FB-C28A590B665A}" destId="{BBA1D122-C650-4AE5-A40D-79F323459577}" srcOrd="1" destOrd="0" presId="urn:microsoft.com/office/officeart/2005/8/layout/bProcess2"/>
    <dgm:cxn modelId="{CEE476F8-C71F-47FB-ADB2-51942B09C2A9}" type="presParOf" srcId="{67D1A7A5-5E6B-48B7-A4B2-1EC54AD4040D}" destId="{B9D73F44-0E03-43E1-A541-F1FDEEA895B0}" srcOrd="11" destOrd="0" presId="urn:microsoft.com/office/officeart/2005/8/layout/bProcess2"/>
    <dgm:cxn modelId="{579C272D-D4D5-46B9-B455-E99DB5CCF562}" type="presParOf" srcId="{67D1A7A5-5E6B-48B7-A4B2-1EC54AD4040D}" destId="{E0AC8555-DB52-4AF7-AC3F-CB673212388C}" srcOrd="12" destOrd="0" presId="urn:microsoft.com/office/officeart/2005/8/layout/bProcess2"/>
    <dgm:cxn modelId="{4DC084AB-FBC2-4A1C-A145-BF7F49E2170F}" type="presParOf" srcId="{E0AC8555-DB52-4AF7-AC3F-CB673212388C}" destId="{F7867A68-C8FC-4E1A-A5A7-DD40D21737AF}" srcOrd="0" destOrd="0" presId="urn:microsoft.com/office/officeart/2005/8/layout/bProcess2"/>
    <dgm:cxn modelId="{CC0650A7-2403-4876-BC0D-93F65BF2E45A}" type="presParOf" srcId="{E0AC8555-DB52-4AF7-AC3F-CB673212388C}" destId="{AA104285-94D9-4304-9670-8149B7EA72A6}" srcOrd="1" destOrd="0" presId="urn:microsoft.com/office/officeart/2005/8/layout/bProcess2"/>
    <dgm:cxn modelId="{8A3B0C2D-E804-4777-82ED-46DC73C37B40}" type="presParOf" srcId="{67D1A7A5-5E6B-48B7-A4B2-1EC54AD4040D}" destId="{6E966174-22E4-4F08-95B7-25570838DB9F}" srcOrd="13" destOrd="0" presId="urn:microsoft.com/office/officeart/2005/8/layout/bProcess2"/>
    <dgm:cxn modelId="{C07071AD-D76E-4FED-ADB6-BE632B84727D}" type="presParOf" srcId="{67D1A7A5-5E6B-48B7-A4B2-1EC54AD4040D}" destId="{3006FE41-5B70-424D-AAA3-BBE7310914B3}" srcOrd="14" destOrd="0" presId="urn:microsoft.com/office/officeart/2005/8/layout/bProcess2"/>
    <dgm:cxn modelId="{03E63220-23B4-48C6-B495-21C418C755DF}" type="presParOf" srcId="{3006FE41-5B70-424D-AAA3-BBE7310914B3}" destId="{028D3DC0-A4E9-40D0-8973-7C2794AD2309}" srcOrd="0" destOrd="0" presId="urn:microsoft.com/office/officeart/2005/8/layout/bProcess2"/>
    <dgm:cxn modelId="{57E7B9FA-D0AC-4C1B-AB01-DE011622D524}" type="presParOf" srcId="{3006FE41-5B70-424D-AAA3-BBE7310914B3}" destId="{F6DA7A2B-E5DC-4FDE-8C11-674ABCAC8268}" srcOrd="1" destOrd="0" presId="urn:microsoft.com/office/officeart/2005/8/layout/bProcess2"/>
    <dgm:cxn modelId="{6F60B546-24F1-41E1-BCB9-39AE1B8327E9}" type="presParOf" srcId="{67D1A7A5-5E6B-48B7-A4B2-1EC54AD4040D}" destId="{84E797A3-96FA-425A-B3AE-C3E8FCC6B6E1}" srcOrd="15" destOrd="0" presId="urn:microsoft.com/office/officeart/2005/8/layout/bProcess2"/>
    <dgm:cxn modelId="{2D7E9E9A-70D8-4458-A1DF-4D522E23BDED}" type="presParOf" srcId="{67D1A7A5-5E6B-48B7-A4B2-1EC54AD4040D}" destId="{157CD5D9-3DB9-4DDE-9447-73F1106A3530}" srcOrd="16" destOrd="0" presId="urn:microsoft.com/office/officeart/2005/8/layout/bProcess2"/>
    <dgm:cxn modelId="{37671537-AAA4-49D3-9907-82260FA4A19E}" type="presParOf" srcId="{157CD5D9-3DB9-4DDE-9447-73F1106A3530}" destId="{465A7AA8-9F8A-4496-8E08-A491DDCEEF9B}" srcOrd="0" destOrd="0" presId="urn:microsoft.com/office/officeart/2005/8/layout/bProcess2"/>
    <dgm:cxn modelId="{1D3AF33E-4ED1-4F3D-9C44-4CC05730687F}" type="presParOf" srcId="{157CD5D9-3DB9-4DDE-9447-73F1106A3530}" destId="{397D57E0-E252-4095-A1D9-A40864007D2D}" srcOrd="1" destOrd="0" presId="urn:microsoft.com/office/officeart/2005/8/layout/bProcess2"/>
    <dgm:cxn modelId="{D3B5BA14-1D1B-4989-BB5B-B7AA4B5DF86A}" type="presParOf" srcId="{67D1A7A5-5E6B-48B7-A4B2-1EC54AD4040D}" destId="{2195F063-C5AC-4F5C-B72E-AB477DE733EC}" srcOrd="17" destOrd="0" presId="urn:microsoft.com/office/officeart/2005/8/layout/bProcess2"/>
    <dgm:cxn modelId="{117F003C-406C-4C96-86C5-EC4881948972}" type="presParOf" srcId="{67D1A7A5-5E6B-48B7-A4B2-1EC54AD4040D}" destId="{80D6F192-BFD9-4D13-9767-03614F795B26}" srcOrd="18" destOrd="0" presId="urn:microsoft.com/office/officeart/2005/8/layout/bProcess2"/>
    <dgm:cxn modelId="{649FD893-FAE6-4C03-A00D-1CCA35286C0C}" type="presParOf" srcId="{80D6F192-BFD9-4D13-9767-03614F795B26}" destId="{4CEC5DD9-9C04-4693-A85C-7E567F11D198}" srcOrd="0" destOrd="0" presId="urn:microsoft.com/office/officeart/2005/8/layout/bProcess2"/>
    <dgm:cxn modelId="{E5CDCD0E-9B3B-443D-BFCD-2ECD22410489}" type="presParOf" srcId="{80D6F192-BFD9-4D13-9767-03614F795B26}" destId="{F76E075F-5B03-4060-AD62-973F85B6CE27}" srcOrd="1" destOrd="0" presId="urn:microsoft.com/office/officeart/2005/8/layout/bProcess2"/>
    <dgm:cxn modelId="{6FC5DF67-CFBA-45AD-BCF5-A261C38857CB}" type="presParOf" srcId="{67D1A7A5-5E6B-48B7-A4B2-1EC54AD4040D}" destId="{C0C79A65-7D17-4B27-BB7F-4A9D5F292ACF}" srcOrd="19" destOrd="0" presId="urn:microsoft.com/office/officeart/2005/8/layout/bProcess2"/>
    <dgm:cxn modelId="{DDD77C84-4F1D-46A8-B7FB-E298FBFFA610}" type="presParOf" srcId="{67D1A7A5-5E6B-48B7-A4B2-1EC54AD4040D}" destId="{A8C9D01A-1C16-43AD-A56F-62A35E0026A5}" srcOrd="20" destOrd="0" presId="urn:microsoft.com/office/officeart/2005/8/layout/b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8E2E8-50D3-4EB4-8F3C-CEC5E043772C}">
      <dsp:nvSpPr>
        <dsp:cNvPr id="0" name=""/>
        <dsp:cNvSpPr/>
      </dsp:nvSpPr>
      <dsp:spPr>
        <a:xfrm>
          <a:off x="1735811" y="1282"/>
          <a:ext cx="1726389" cy="148976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t>Fandango's displayed movie ratings</a:t>
          </a:r>
          <a:endParaRPr lang="en-US" sz="1600" kern="1200" dirty="0"/>
        </a:p>
      </dsp:txBody>
      <dsp:txXfrm>
        <a:off x="1988635" y="219454"/>
        <a:ext cx="1220741" cy="1053425"/>
      </dsp:txXfrm>
    </dsp:sp>
    <dsp:sp modelId="{A7BD3C6E-B020-4C83-A626-BBA4C080A1DB}">
      <dsp:nvSpPr>
        <dsp:cNvPr id="0" name=""/>
        <dsp:cNvSpPr/>
      </dsp:nvSpPr>
      <dsp:spPr>
        <a:xfrm rot="10800000">
          <a:off x="2338296" y="16759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F185BF2-5EAE-4EBA-982F-8D951762514E}">
      <dsp:nvSpPr>
        <dsp:cNvPr id="0" name=""/>
        <dsp:cNvSpPr/>
      </dsp:nvSpPr>
      <dsp:spPr>
        <a:xfrm>
          <a:off x="1990821" y="2146409"/>
          <a:ext cx="1216368" cy="119472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 Collection</a:t>
          </a:r>
          <a:endParaRPr lang="en-US" sz="1400" kern="1200" dirty="0"/>
        </a:p>
      </dsp:txBody>
      <dsp:txXfrm>
        <a:off x="2168954" y="2321373"/>
        <a:ext cx="860102" cy="844798"/>
      </dsp:txXfrm>
    </dsp:sp>
    <dsp:sp modelId="{26C84DB3-5050-450E-BF4F-009797F13349}">
      <dsp:nvSpPr>
        <dsp:cNvPr id="0" name=""/>
        <dsp:cNvSpPr/>
      </dsp:nvSpPr>
      <dsp:spPr>
        <a:xfrm rot="10727921">
          <a:off x="2357703" y="351787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A58A03-A195-4CE8-A49C-14F195D10BB0}">
      <dsp:nvSpPr>
        <dsp:cNvPr id="0" name=""/>
        <dsp:cNvSpPr/>
      </dsp:nvSpPr>
      <dsp:spPr>
        <a:xfrm>
          <a:off x="1990821" y="3980132"/>
          <a:ext cx="1297870" cy="14138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a:t>
          </a:r>
          <a:r>
            <a:rPr lang="en-US" sz="1300" kern="1200" dirty="0" smtClean="0"/>
            <a:t> </a:t>
          </a:r>
          <a:r>
            <a:rPr lang="en-US" sz="1400" kern="1200" dirty="0" smtClean="0"/>
            <a:t>Preparation</a:t>
          </a:r>
          <a:endParaRPr lang="en-US" sz="1400" kern="1200" dirty="0"/>
        </a:p>
      </dsp:txBody>
      <dsp:txXfrm>
        <a:off x="2180890" y="4187181"/>
        <a:ext cx="917732" cy="999724"/>
      </dsp:txXfrm>
    </dsp:sp>
    <dsp:sp modelId="{9B9F26E7-02F6-4206-9CCF-43993BDD507E}">
      <dsp:nvSpPr>
        <dsp:cNvPr id="0" name=""/>
        <dsp:cNvSpPr/>
      </dsp:nvSpPr>
      <dsp:spPr>
        <a:xfrm rot="5440390">
          <a:off x="3554025" y="4549500"/>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5F0B515-D7EA-4EE8-936B-A021675EA786}">
      <dsp:nvSpPr>
        <dsp:cNvPr id="0" name=""/>
        <dsp:cNvSpPr/>
      </dsp:nvSpPr>
      <dsp:spPr>
        <a:xfrm>
          <a:off x="4323634" y="4129551"/>
          <a:ext cx="1256672" cy="116931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Descriptive Analysis</a:t>
          </a:r>
          <a:endParaRPr lang="en-US" sz="1400" kern="1200" dirty="0"/>
        </a:p>
      </dsp:txBody>
      <dsp:txXfrm>
        <a:off x="4507669" y="4300794"/>
        <a:ext cx="888602" cy="826832"/>
      </dsp:txXfrm>
    </dsp:sp>
    <dsp:sp modelId="{F5E90B20-FF1B-4C28-A7C8-34E7513EFEF7}">
      <dsp:nvSpPr>
        <dsp:cNvPr id="0" name=""/>
        <dsp:cNvSpPr/>
      </dsp:nvSpPr>
      <dsp:spPr>
        <a:xfrm>
          <a:off x="4691260" y="36368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01F9CD3-82E8-411E-A722-FAF23CE5C9F0}">
      <dsp:nvSpPr>
        <dsp:cNvPr id="0" name=""/>
        <dsp:cNvSpPr/>
      </dsp:nvSpPr>
      <dsp:spPr>
        <a:xfrm>
          <a:off x="4242137" y="2050732"/>
          <a:ext cx="1419665" cy="14132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Comparative</a:t>
          </a:r>
          <a:r>
            <a:rPr lang="en-US" sz="1000" kern="1200" dirty="0" smtClean="0"/>
            <a:t> </a:t>
          </a:r>
          <a:r>
            <a:rPr lang="en-US" sz="1400" kern="1200" dirty="0" smtClean="0"/>
            <a:t>Analysis</a:t>
          </a:r>
          <a:endParaRPr lang="en-US" sz="1400" kern="1200" dirty="0"/>
        </a:p>
      </dsp:txBody>
      <dsp:txXfrm>
        <a:off x="4450042" y="2257697"/>
        <a:ext cx="1003855" cy="999316"/>
      </dsp:txXfrm>
    </dsp:sp>
    <dsp:sp modelId="{D881E504-F962-4A45-A7E7-5421B92DAE22}">
      <dsp:nvSpPr>
        <dsp:cNvPr id="0" name=""/>
        <dsp:cNvSpPr/>
      </dsp:nvSpPr>
      <dsp:spPr>
        <a:xfrm rot="23218">
          <a:off x="4698428" y="1544744"/>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BA1D122-C650-4AE5-A40D-79F323459577}">
      <dsp:nvSpPr>
        <dsp:cNvPr id="0" name=""/>
        <dsp:cNvSpPr/>
      </dsp:nvSpPr>
      <dsp:spPr>
        <a:xfrm>
          <a:off x="4350801" y="133749"/>
          <a:ext cx="1229505" cy="1224835"/>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Regression Analysis</a:t>
          </a:r>
          <a:endParaRPr lang="en-US" sz="1400" kern="1200" dirty="0"/>
        </a:p>
      </dsp:txBody>
      <dsp:txXfrm>
        <a:off x="4530858" y="313122"/>
        <a:ext cx="869391" cy="866089"/>
      </dsp:txXfrm>
    </dsp:sp>
    <dsp:sp modelId="{B9D73F44-0E03-43E1-A541-F1FDEEA895B0}">
      <dsp:nvSpPr>
        <dsp:cNvPr id="0" name=""/>
        <dsp:cNvSpPr/>
      </dsp:nvSpPr>
      <dsp:spPr>
        <a:xfrm rot="5400000">
          <a:off x="5806420" y="594818"/>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104285-94D9-4304-9670-8149B7EA72A6}">
      <dsp:nvSpPr>
        <dsp:cNvPr id="0" name=""/>
        <dsp:cNvSpPr/>
      </dsp:nvSpPr>
      <dsp:spPr>
        <a:xfrm>
          <a:off x="6536819" y="52248"/>
          <a:ext cx="1361803" cy="138783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Qualitative Analysis</a:t>
          </a:r>
          <a:endParaRPr lang="en-US" sz="1400" kern="1200" dirty="0"/>
        </a:p>
      </dsp:txBody>
      <dsp:txXfrm>
        <a:off x="6736250" y="255492"/>
        <a:ext cx="962941" cy="981349"/>
      </dsp:txXfrm>
    </dsp:sp>
    <dsp:sp modelId="{6E966174-22E4-4F08-95B7-25570838DB9F}">
      <dsp:nvSpPr>
        <dsp:cNvPr id="0" name=""/>
        <dsp:cNvSpPr/>
      </dsp:nvSpPr>
      <dsp:spPr>
        <a:xfrm rot="10800000">
          <a:off x="6957011" y="1589342"/>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DA7A2B-E5DC-4FDE-8C11-674ABCAC8268}">
      <dsp:nvSpPr>
        <dsp:cNvPr id="0" name=""/>
        <dsp:cNvSpPr/>
      </dsp:nvSpPr>
      <dsp:spPr>
        <a:xfrm>
          <a:off x="6441739" y="2024162"/>
          <a:ext cx="1551963" cy="146638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Exploratory</a:t>
          </a:r>
          <a:r>
            <a:rPr lang="en-US" sz="1000" kern="1200" dirty="0" smtClean="0"/>
            <a:t> </a:t>
          </a:r>
          <a:r>
            <a:rPr lang="en-US" sz="1400" kern="1200" dirty="0" smtClean="0"/>
            <a:t>Visualization</a:t>
          </a:r>
          <a:endParaRPr lang="en-US" sz="1400" kern="1200" dirty="0"/>
        </a:p>
      </dsp:txBody>
      <dsp:txXfrm>
        <a:off x="6669019" y="2238909"/>
        <a:ext cx="1097403" cy="1036893"/>
      </dsp:txXfrm>
    </dsp:sp>
    <dsp:sp modelId="{84E797A3-96FA-425A-B3AE-C3E8FCC6B6E1}">
      <dsp:nvSpPr>
        <dsp:cNvPr id="0" name=""/>
        <dsp:cNvSpPr/>
      </dsp:nvSpPr>
      <dsp:spPr>
        <a:xfrm rot="10776938">
          <a:off x="6963903" y="363330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97D57E0-E252-4095-A1D9-A40864007D2D}">
      <dsp:nvSpPr>
        <dsp:cNvPr id="0" name=""/>
        <dsp:cNvSpPr/>
      </dsp:nvSpPr>
      <dsp:spPr>
        <a:xfrm>
          <a:off x="6468906" y="4061633"/>
          <a:ext cx="1524796" cy="144098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Interpretation and Insights</a:t>
          </a:r>
          <a:endParaRPr lang="en-US" sz="1400" kern="1200" dirty="0"/>
        </a:p>
      </dsp:txBody>
      <dsp:txXfrm>
        <a:off x="6692207" y="4272661"/>
        <a:ext cx="1078194" cy="1018933"/>
      </dsp:txXfrm>
    </dsp:sp>
    <dsp:sp modelId="{2195F063-C5AC-4F5C-B72E-AB477DE733EC}">
      <dsp:nvSpPr>
        <dsp:cNvPr id="0" name=""/>
        <dsp:cNvSpPr/>
      </dsp:nvSpPr>
      <dsp:spPr>
        <a:xfrm rot="5380264">
          <a:off x="8204259" y="4623697"/>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76E075F-5B03-4060-AD62-973F85B6CE27}">
      <dsp:nvSpPr>
        <dsp:cNvPr id="0" name=""/>
        <dsp:cNvSpPr/>
      </dsp:nvSpPr>
      <dsp:spPr>
        <a:xfrm>
          <a:off x="8919104" y="4114367"/>
          <a:ext cx="1356566" cy="130835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Recommendations</a:t>
          </a:r>
          <a:endParaRPr lang="en-US" sz="1400" kern="1200" dirty="0"/>
        </a:p>
      </dsp:txBody>
      <dsp:txXfrm>
        <a:off x="9117768" y="4305971"/>
        <a:ext cx="959238" cy="925145"/>
      </dsp:txXfrm>
    </dsp:sp>
    <dsp:sp modelId="{C0C79A65-7D17-4B27-BB7F-4A9D5F292ACF}">
      <dsp:nvSpPr>
        <dsp:cNvPr id="0" name=""/>
        <dsp:cNvSpPr/>
      </dsp:nvSpPr>
      <dsp:spPr>
        <a:xfrm>
          <a:off x="9336677" y="364838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8C9D01A-1C16-43AD-A56F-62A35E0026A5}">
      <dsp:nvSpPr>
        <dsp:cNvPr id="0" name=""/>
        <dsp:cNvSpPr/>
      </dsp:nvSpPr>
      <dsp:spPr>
        <a:xfrm>
          <a:off x="8738587" y="1866697"/>
          <a:ext cx="1717599" cy="163554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Documentation and Reporting</a:t>
          </a:r>
          <a:endParaRPr lang="en-US" sz="1400" kern="1200" dirty="0"/>
        </a:p>
      </dsp:txBody>
      <dsp:txXfrm>
        <a:off x="8990124" y="2106217"/>
        <a:ext cx="1214525" cy="11565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1793926"/>
            <a:ext cx="9144000" cy="977778"/>
          </a:xfrm>
        </p:spPr>
        <p:txBody>
          <a:bodyPr/>
          <a:lstStyle/>
          <a:p>
            <a:pPr lvl="0"/>
            <a:r>
              <a:rPr lang="en-US" b="1" dirty="0"/>
              <a:t>Fandango's displayed movie ratings</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038366" y="4586365"/>
            <a:ext cx="7980183" cy="1323439"/>
          </a:xfrm>
          <a:prstGeom prst="rect">
            <a:avLst/>
          </a:prstGeom>
          <a:noFill/>
          <a:ln>
            <a:solidFill>
              <a:schemeClr val="accent1"/>
            </a:solidFill>
          </a:ln>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SUDHARSAN A</a:t>
            </a:r>
            <a:r>
              <a:rPr lang="en-US" sz="2000" b="1" dirty="0" smtClean="0">
                <a:solidFill>
                  <a:schemeClr val="accent1">
                    <a:lumMod val="75000"/>
                  </a:schemeClr>
                </a:solidFill>
                <a:latin typeface="Arial"/>
                <a:cs typeface="Arial"/>
              </a:rPr>
              <a:t>,</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MECHANICAL.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dirty="0">
                <a:hlinkClick r:id="rId2"/>
              </a:rPr>
              <a:t>https://github.com/fivethirtyeight/data</a:t>
            </a:r>
            <a:r>
              <a:rPr lang="en-US" dirty="0"/>
              <a:t>.</a:t>
            </a:r>
            <a:endParaRPr lang="en-IN" sz="2400" dirty="0"/>
          </a:p>
        </p:txBody>
      </p:sp>
    </p:spTree>
    <p:extLst>
      <p:ext uri="{BB962C8B-B14F-4D97-AF65-F5344CB8AC3E}">
        <p14:creationId xmlns:p14="http://schemas.microsoft.com/office/powerpoint/2010/main" xmlns=""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lgerian" pitchFamily="82"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sz="2000" dirty="0">
              <a:cs typeface="Arial"/>
            </a:endParaRPr>
          </a:p>
          <a:p>
            <a:pPr marL="305435" indent="-305435"/>
            <a:r>
              <a:rPr lang="en-US" sz="2000" b="1" dirty="0">
                <a:ea typeface="+mn-lt"/>
                <a:cs typeface="Arial"/>
              </a:rPr>
              <a:t>Problem Statement </a:t>
            </a:r>
          </a:p>
          <a:p>
            <a:pPr marL="305435" indent="-305435"/>
            <a:r>
              <a:rPr lang="en-US" sz="2000" b="1" dirty="0">
                <a:ea typeface="+mn-lt"/>
                <a:cs typeface="Arial"/>
              </a:rPr>
              <a:t>Proposed System/Solution</a:t>
            </a:r>
            <a:endParaRPr lang="en-US" sz="2000" dirty="0">
              <a:cs typeface="Arial"/>
            </a:endParaRPr>
          </a:p>
          <a:p>
            <a:pPr marL="305435" indent="-305435"/>
            <a:r>
              <a:rPr lang="en-US" sz="2000" b="1" dirty="0">
                <a:ea typeface="+mn-lt"/>
                <a:cs typeface="Calibri"/>
              </a:rPr>
              <a:t>System </a:t>
            </a:r>
            <a:r>
              <a:rPr lang="en-US" sz="2000" b="1" dirty="0">
                <a:ea typeface="+mn-lt"/>
                <a:cs typeface="+mn-lt"/>
              </a:rPr>
              <a:t>Development Approach</a:t>
            </a:r>
            <a:endParaRPr lang="en-US" sz="2000" dirty="0">
              <a:ea typeface="+mn-lt"/>
              <a:cs typeface="+mn-lt"/>
            </a:endParaRPr>
          </a:p>
          <a:p>
            <a:pPr marL="305435" indent="-305435"/>
            <a:r>
              <a:rPr lang="en-US" sz="2000" b="1" dirty="0">
                <a:ea typeface="+mn-lt"/>
                <a:cs typeface="+mn-lt"/>
              </a:rPr>
              <a:t>Algorithm &amp; Deployment  </a:t>
            </a:r>
            <a:endParaRPr lang="en-US" sz="2000" dirty="0">
              <a:cs typeface="Calibri"/>
            </a:endParaRPr>
          </a:p>
          <a:p>
            <a:pPr marL="305435" indent="-305435"/>
            <a:r>
              <a:rPr lang="en-US" sz="2000" b="1" dirty="0">
                <a:ea typeface="+mn-lt"/>
                <a:cs typeface="Arial"/>
              </a:rPr>
              <a:t>Result </a:t>
            </a:r>
          </a:p>
          <a:p>
            <a:pPr marL="305435" indent="-305435"/>
            <a:r>
              <a:rPr lang="en-US" sz="2000" b="1" dirty="0">
                <a:ea typeface="+mn-lt"/>
                <a:cs typeface="Arial"/>
              </a:rPr>
              <a:t>Conclusion</a:t>
            </a:r>
            <a:endParaRPr lang="en-US" sz="2000"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sz="2000"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pPr>
            <a:r>
              <a:rPr lang="en-US" sz="2000" dirty="0">
                <a:cs typeface="Times New Roman" panose="02020603050405020304" pitchFamily="18" charset="0"/>
              </a:rPr>
              <a:t>Fandango, a prominent online movie ticketing platform, displays its own ratings for movies.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However</a:t>
            </a:r>
            <a:r>
              <a:rPr lang="en-US" sz="2000" dirty="0">
                <a:cs typeface="Times New Roman" panose="02020603050405020304" pitchFamily="18" charset="0"/>
              </a:rPr>
              <a:t>, concerns have been raised regarding the accuracy and reliability of these displayed scores in reflecting the true sentiments of users.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This </a:t>
            </a:r>
            <a:r>
              <a:rPr lang="en-US" sz="2000" dirty="0">
                <a:cs typeface="Times New Roman" panose="02020603050405020304" pitchFamily="18" charset="0"/>
              </a:rPr>
              <a:t>project aims to explore the potential disparity between Fandango's displayed scores and the true user ratings obtained from other reputable sources such as IMDb, Rotten Tomatoes, and </a:t>
            </a:r>
            <a:r>
              <a:rPr lang="en-US" sz="2000" dirty="0" smtClean="0">
                <a:cs typeface="Times New Roman" panose="02020603050405020304" pitchFamily="18" charset="0"/>
              </a:rPr>
              <a:t>Meteoritic.</a:t>
            </a:r>
            <a:endParaRPr lang="en-IN" sz="2000" dirty="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631779" y="1232452"/>
            <a:ext cx="10562122" cy="5632311"/>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
            </a:pPr>
            <a:r>
              <a:rPr lang="en-US" sz="2000" b="1" dirty="0" smtClean="0">
                <a:solidFill>
                  <a:srgbClr val="0D0D0D"/>
                </a:solidFill>
                <a:cs typeface="Times New Roman" panose="02020603050405020304" pitchFamily="18" charset="0"/>
              </a:rPr>
              <a:t>Discrepancy Analysis: </a:t>
            </a:r>
            <a:r>
              <a:rPr lang="en-US" sz="2000" dirty="0" smtClean="0">
                <a:cs typeface="Times New Roman" panose="02020603050405020304" pitchFamily="18" charset="0"/>
              </a:rPr>
              <a:t>Utilize </a:t>
            </a:r>
            <a:r>
              <a:rPr lang="en-US" sz="2000" dirty="0">
                <a:cs typeface="Times New Roman" panose="02020603050405020304" pitchFamily="18" charset="0"/>
              </a:rPr>
              <a:t>statistical methods to analyze the data and identify </a:t>
            </a:r>
            <a:r>
              <a:rPr lang="en-US" sz="2000" dirty="0" smtClean="0">
                <a:cs typeface="Times New Roman" panose="02020603050405020304" pitchFamily="18" charset="0"/>
              </a:rPr>
              <a:t>any</a:t>
            </a:r>
          </a:p>
          <a:p>
            <a:pPr>
              <a:lnSpc>
                <a:spcPct val="150000"/>
              </a:lnSpc>
              <a:buClr>
                <a:schemeClr val="accent1"/>
              </a:buClr>
            </a:pPr>
            <a:r>
              <a:rPr lang="en-US" sz="2000" dirty="0" smtClean="0">
                <a:cs typeface="Times New Roman" panose="02020603050405020304" pitchFamily="18" charset="0"/>
              </a:rPr>
              <a:t> </a:t>
            </a:r>
            <a:r>
              <a:rPr lang="en-US" sz="2000" dirty="0">
                <a:cs typeface="Times New Roman" panose="02020603050405020304" pitchFamily="18" charset="0"/>
              </a:rPr>
              <a:t>discrepancies </a:t>
            </a:r>
            <a:r>
              <a:rPr lang="en-US" sz="2000" dirty="0" smtClean="0">
                <a:cs typeface="Times New Roman" panose="02020603050405020304" pitchFamily="18" charset="0"/>
              </a:rPr>
              <a:t>between Fandango's </a:t>
            </a:r>
            <a:r>
              <a:rPr lang="en-US" sz="2000" dirty="0">
                <a:cs typeface="Times New Roman" panose="02020603050405020304" pitchFamily="18" charset="0"/>
              </a:rPr>
              <a:t>displayed scores and the true user </a:t>
            </a:r>
            <a:r>
              <a:rPr lang="en-US" sz="2000" dirty="0" smtClean="0">
                <a:cs typeface="Times New Roman" panose="02020603050405020304" pitchFamily="18" charset="0"/>
              </a:rPr>
              <a:t>ratings.</a:t>
            </a:r>
            <a:endParaRPr lang="en-US" sz="2000" dirty="0" smtClean="0">
              <a:solidFill>
                <a:srgbClr val="0D0D0D"/>
              </a:solidFill>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Data Collection</a:t>
            </a:r>
            <a:r>
              <a:rPr lang="en-US" sz="2000" b="1" dirty="0">
                <a:cs typeface="Times New Roman" panose="02020603050405020304" pitchFamily="18" charset="0"/>
              </a:rPr>
              <a:t>: </a:t>
            </a:r>
            <a:r>
              <a:rPr lang="en-US" sz="2000" dirty="0">
                <a:cs typeface="Times New Roman" panose="02020603050405020304" pitchFamily="18" charset="0"/>
              </a:rPr>
              <a:t>Gather relevant data on movie ratings from Fandango and other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sources</a:t>
            </a:r>
            <a:r>
              <a:rPr lang="en-US" sz="2000" dirty="0">
                <a:cs typeface="Times New Roman" panose="02020603050405020304" pitchFamily="18" charset="0"/>
              </a:rPr>
              <a:t>. </a:t>
            </a:r>
            <a:endParaRPr lang="en-US" sz="2000" dirty="0" smtClean="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r>
              <a:rPr lang="en-US" sz="2000" b="1" dirty="0" smtClean="0">
                <a:cs typeface="Times New Roman" panose="02020603050405020304" pitchFamily="18" charset="0"/>
              </a:rPr>
              <a:t>Statistical Analysis</a:t>
            </a:r>
            <a:r>
              <a:rPr lang="en-US" sz="2000" b="1" dirty="0">
                <a:cs typeface="Times New Roman" panose="02020603050405020304" pitchFamily="18" charset="0"/>
              </a:rPr>
              <a:t>: </a:t>
            </a:r>
            <a:r>
              <a:rPr lang="en-US" sz="2000" dirty="0">
                <a:cs typeface="Times New Roman" panose="02020603050405020304" pitchFamily="18" charset="0"/>
              </a:rPr>
              <a:t>Utilize statistical methods to analyze the data and identify any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discrepancies </a:t>
            </a:r>
            <a:r>
              <a:rPr lang="en-US" sz="2000" dirty="0">
                <a:cs typeface="Times New Roman" panose="02020603050405020304" pitchFamily="18" charset="0"/>
              </a:rPr>
              <a:t>between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 and the true user ratings.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Trend </a:t>
            </a:r>
            <a:r>
              <a:rPr lang="en-US" sz="2000" b="1" dirty="0" smtClean="0">
                <a:cs typeface="Times New Roman" panose="02020603050405020304" pitchFamily="18" charset="0"/>
              </a:rPr>
              <a:t>Analysis</a:t>
            </a:r>
            <a:r>
              <a:rPr lang="en-US" sz="2000" b="1" dirty="0">
                <a:cs typeface="Times New Roman" panose="02020603050405020304" pitchFamily="18" charset="0"/>
              </a:rPr>
              <a:t>: </a:t>
            </a:r>
            <a:r>
              <a:rPr lang="en-US" sz="2000" dirty="0">
                <a:cs typeface="Times New Roman" panose="02020603050405020304" pitchFamily="18" charset="0"/>
              </a:rPr>
              <a:t>Investigate if there are any trends or patterns in the data that </a:t>
            </a:r>
            <a:r>
              <a:rPr lang="en-US" sz="2000" dirty="0" smtClean="0">
                <a:cs typeface="Times New Roman" panose="02020603050405020304" pitchFamily="18" charset="0"/>
              </a:rPr>
              <a:t>suggest</a:t>
            </a:r>
          </a:p>
          <a:p>
            <a:pPr>
              <a:lnSpc>
                <a:spcPct val="150000"/>
              </a:lnSpc>
              <a:buClr>
                <a:schemeClr val="accent1"/>
              </a:buClr>
            </a:pPr>
            <a:r>
              <a:rPr lang="en-US" sz="2000" dirty="0" smtClean="0">
                <a:cs typeface="Times New Roman" panose="02020603050405020304" pitchFamily="18" charset="0"/>
              </a:rPr>
              <a:t>systematic </a:t>
            </a:r>
            <a:r>
              <a:rPr lang="en-US" sz="2000" dirty="0">
                <a:cs typeface="Times New Roman" panose="02020603050405020304" pitchFamily="18" charset="0"/>
              </a:rPr>
              <a:t>biases in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User </a:t>
            </a:r>
            <a:r>
              <a:rPr lang="en-US" sz="2000" b="1" dirty="0" smtClean="0">
                <a:cs typeface="Times New Roman" panose="02020603050405020304" pitchFamily="18" charset="0"/>
              </a:rPr>
              <a:t>Perception</a:t>
            </a:r>
            <a:r>
              <a:rPr lang="en-US" sz="2000" b="1" dirty="0">
                <a:cs typeface="Times New Roman" panose="02020603050405020304" pitchFamily="18" charset="0"/>
              </a:rPr>
              <a:t>: </a:t>
            </a:r>
            <a:r>
              <a:rPr lang="en-US" sz="2000" dirty="0">
                <a:cs typeface="Times New Roman" panose="02020603050405020304" pitchFamily="18" charset="0"/>
              </a:rPr>
              <a:t>Explore users' perceptions and attitudes towards Fandango's rating system.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Potential </a:t>
            </a:r>
            <a:r>
              <a:rPr lang="en-US" sz="2000" b="1" dirty="0" smtClean="0">
                <a:cs typeface="Times New Roman" panose="02020603050405020304" pitchFamily="18" charset="0"/>
              </a:rPr>
              <a:t>Causes</a:t>
            </a:r>
            <a:r>
              <a:rPr lang="en-US" sz="2000" b="1" dirty="0">
                <a:cs typeface="Times New Roman" panose="02020603050405020304" pitchFamily="18" charset="0"/>
              </a:rPr>
              <a:t>: </a:t>
            </a:r>
            <a:r>
              <a:rPr lang="en-US" sz="2000" dirty="0">
                <a:cs typeface="Times New Roman" panose="02020603050405020304" pitchFamily="18" charset="0"/>
              </a:rPr>
              <a:t>Attempt to identify potential causes of any observed discrepancies.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Implications</a:t>
            </a:r>
            <a:r>
              <a:rPr lang="en-US" sz="2000" b="1" dirty="0">
                <a:cs typeface="Times New Roman" panose="02020603050405020304" pitchFamily="18" charset="0"/>
              </a:rPr>
              <a:t>: </a:t>
            </a:r>
            <a:r>
              <a:rPr lang="en-US" sz="2000" dirty="0">
                <a:cs typeface="Times New Roman" panose="02020603050405020304" pitchFamily="18" charset="0"/>
              </a:rPr>
              <a:t>Discuss the potential implications of any discrepancies between Fandango's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displayed </a:t>
            </a:r>
            <a:r>
              <a:rPr lang="en-US" sz="2000" dirty="0">
                <a:cs typeface="Times New Roman" panose="02020603050405020304" pitchFamily="18" charset="0"/>
              </a:rPr>
              <a:t>scores </a:t>
            </a:r>
            <a:r>
              <a:rPr lang="en-US" sz="2000" dirty="0" smtClean="0">
                <a:cs typeface="Times New Roman" panose="02020603050405020304" pitchFamily="18" charset="0"/>
              </a:rPr>
              <a:t>and </a:t>
            </a:r>
            <a:r>
              <a:rPr lang="en-US" sz="2000" dirty="0">
                <a:cs typeface="Times New Roman" panose="02020603050405020304" pitchFamily="18" charset="0"/>
              </a:rPr>
              <a:t>the true user ratings. </a:t>
            </a:r>
            <a:endParaRPr lang="en-US" sz="2000" dirty="0" smtClean="0">
              <a:cs typeface="Times New Roman" panose="02020603050405020304" pitchFamily="18" charset="0"/>
            </a:endParaRPr>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70355" y="74829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09562" y="1013445"/>
            <a:ext cx="11572875" cy="5857875"/>
          </a:xfrm>
        </p:spPr>
        <p:txBody>
          <a:bodyPr>
            <a:normAutofit/>
          </a:bodyPr>
          <a:lstStyle/>
          <a:p>
            <a:r>
              <a:rPr lang="en-US" sz="2000" b="1" dirty="0">
                <a:solidFill>
                  <a:srgbClr val="0D0D0D"/>
                </a:solidFill>
                <a:cs typeface="Times New Roman" panose="02020603050405020304" pitchFamily="18" charset="0"/>
              </a:rPr>
              <a:t>Define Objectives and Scope: </a:t>
            </a:r>
            <a:r>
              <a:rPr lang="en-US" sz="2000" dirty="0">
                <a:cs typeface="Times New Roman" panose="02020603050405020304" pitchFamily="18" charset="0"/>
              </a:rPr>
              <a:t>Define the scope of the analysis, including the timeframe, sample size, </a:t>
            </a:r>
          </a:p>
          <a:p>
            <a:pPr marL="0" indent="0">
              <a:buNone/>
            </a:pPr>
            <a:r>
              <a:rPr lang="en-US" sz="2000" dirty="0" smtClean="0">
                <a:cs typeface="Times New Roman" panose="02020603050405020304" pitchFamily="18" charset="0"/>
              </a:rPr>
              <a:t> and </a:t>
            </a:r>
            <a:r>
              <a:rPr lang="en-US" sz="2000" dirty="0">
                <a:cs typeface="Times New Roman" panose="02020603050405020304" pitchFamily="18" charset="0"/>
              </a:rPr>
              <a:t>criteria for selecting movies for comparison.</a:t>
            </a:r>
            <a:endParaRPr lang="en-US" sz="2000" b="1" dirty="0">
              <a:solidFill>
                <a:srgbClr val="0D0D0D"/>
              </a:solidFill>
              <a:cs typeface="Times New Roman" panose="02020603050405020304" pitchFamily="18" charset="0"/>
            </a:endParaRPr>
          </a:p>
          <a:p>
            <a:r>
              <a:rPr lang="en-US" sz="2000" b="1" dirty="0">
                <a:cs typeface="Times New Roman" panose="02020603050405020304" pitchFamily="18" charset="0"/>
              </a:rPr>
              <a:t>Data Preprocessing: </a:t>
            </a:r>
            <a:r>
              <a:rPr lang="en-US" sz="2000" dirty="0">
                <a:cs typeface="Times New Roman" panose="02020603050405020304" pitchFamily="18" charset="0"/>
              </a:rPr>
              <a:t>Gather Fandango's displayed scores for a diverse set of movies. This can be done through </a:t>
            </a:r>
            <a:r>
              <a:rPr lang="en-US" sz="2000" dirty="0" smtClean="0">
                <a:cs typeface="Times New Roman" panose="02020603050405020304" pitchFamily="18" charset="0"/>
              </a:rPr>
              <a:t>web scraping </a:t>
            </a:r>
            <a:r>
              <a:rPr lang="en-US" sz="2000" dirty="0">
                <a:cs typeface="Times New Roman" panose="02020603050405020304" pitchFamily="18" charset="0"/>
              </a:rPr>
              <a:t>or utilizing Fandango's API.</a:t>
            </a:r>
            <a:endParaRPr lang="en-US" sz="2000" b="1" dirty="0">
              <a:cs typeface="Times New Roman" panose="02020603050405020304" pitchFamily="18" charset="0"/>
            </a:endParaRPr>
          </a:p>
          <a:p>
            <a:r>
              <a:rPr lang="en-US" sz="2000" b="1" dirty="0">
                <a:cs typeface="Times New Roman" panose="02020603050405020304" pitchFamily="18" charset="0"/>
              </a:rPr>
              <a:t>Descriptive Analysis: </a:t>
            </a:r>
            <a:r>
              <a:rPr lang="en-US" sz="2000" dirty="0">
                <a:cs typeface="Times New Roman" panose="02020603050405020304" pitchFamily="18" charset="0"/>
              </a:rPr>
              <a:t>Clean the collected data to handle any missing values, inconsistencies, or outliers.</a:t>
            </a:r>
            <a:endParaRPr lang="en-US" sz="2000" b="1" dirty="0">
              <a:cs typeface="Times New Roman" panose="02020603050405020304" pitchFamily="18" charset="0"/>
            </a:endParaRPr>
          </a:p>
          <a:p>
            <a:r>
              <a:rPr lang="en-US" sz="2000" b="1" dirty="0">
                <a:cs typeface="Times New Roman" panose="02020603050405020304" pitchFamily="18" charset="0"/>
              </a:rPr>
              <a:t>Comparative Analysis: </a:t>
            </a:r>
            <a:r>
              <a:rPr lang="en-US" sz="2000" dirty="0">
                <a:cs typeface="Times New Roman" panose="02020603050405020304" pitchFamily="18" charset="0"/>
              </a:rPr>
              <a:t>Visualize the distributions of ratings using histograms, box plots, or density plots </a:t>
            </a:r>
            <a:r>
              <a:rPr lang="en-US" sz="2000" dirty="0" smtClean="0">
                <a:cs typeface="Times New Roman" panose="02020603050405020304" pitchFamily="18" charset="0"/>
              </a:rPr>
              <a:t>to identify any patterns or discrepancies.</a:t>
            </a:r>
            <a:endParaRPr lang="en-US" sz="2000" b="1" dirty="0" smtClean="0">
              <a:cs typeface="Times New Roman" panose="02020603050405020304" pitchFamily="18" charset="0"/>
            </a:endParaRPr>
          </a:p>
          <a:p>
            <a:r>
              <a:rPr lang="en-US" sz="2000" b="1" dirty="0" smtClean="0">
                <a:cs typeface="Times New Roman" panose="02020603050405020304" pitchFamily="18" charset="0"/>
              </a:rPr>
              <a:t>Regression </a:t>
            </a:r>
            <a:r>
              <a:rPr lang="en-US" sz="2000" b="1" dirty="0">
                <a:cs typeface="Times New Roman" panose="02020603050405020304" pitchFamily="18" charset="0"/>
              </a:rPr>
              <a:t>Analysis: </a:t>
            </a:r>
            <a:r>
              <a:rPr lang="en-US" sz="2000" dirty="0">
                <a:cs typeface="Times New Roman" panose="02020603050405020304" pitchFamily="18" charset="0"/>
              </a:rPr>
              <a:t>Conduct pairwise comparisons between Fandango's displayed scores and true </a:t>
            </a:r>
            <a:r>
              <a:rPr lang="en-US" sz="2000" dirty="0" smtClean="0">
                <a:cs typeface="Times New Roman" panose="02020603050405020304" pitchFamily="18" charset="0"/>
              </a:rPr>
              <a:t>user </a:t>
            </a:r>
            <a:r>
              <a:rPr lang="en-US" sz="2000" dirty="0">
                <a:cs typeface="Times New Roman" panose="02020603050405020304" pitchFamily="18" charset="0"/>
              </a:rPr>
              <a:t>ratings for each movie.</a:t>
            </a:r>
            <a:endParaRPr lang="en-US" sz="2000" b="1" dirty="0">
              <a:cs typeface="Times New Roman" panose="02020603050405020304" pitchFamily="18" charset="0"/>
            </a:endParaRPr>
          </a:p>
          <a:p>
            <a:r>
              <a:rPr lang="en-US" sz="2000" b="1" dirty="0">
                <a:cs typeface="Times New Roman" panose="02020603050405020304" pitchFamily="18" charset="0"/>
              </a:rPr>
              <a:t>Qualitative Analysis:</a:t>
            </a:r>
            <a:r>
              <a:rPr lang="en-US" sz="2000" dirty="0">
                <a:cs typeface="Times New Roman" panose="02020603050405020304" pitchFamily="18" charset="0"/>
              </a:rPr>
              <a:t> Analyze user reviews and comments from both Fandango and other platforms to </a:t>
            </a:r>
            <a:r>
              <a:rPr lang="en-US" sz="2000" dirty="0" smtClean="0">
                <a:cs typeface="Times New Roman" panose="02020603050405020304" pitchFamily="18" charset="0"/>
              </a:rPr>
              <a:t>understand qualitative </a:t>
            </a:r>
            <a:r>
              <a:rPr lang="en-US" sz="2000" dirty="0">
                <a:cs typeface="Times New Roman" panose="02020603050405020304" pitchFamily="18" charset="0"/>
              </a:rPr>
              <a:t>aspects of the ratings</a:t>
            </a:r>
            <a:r>
              <a:rPr lang="en-US" sz="2000" dirty="0" smtClean="0">
                <a:cs typeface="Times New Roman" panose="02020603050405020304" pitchFamily="18" charset="0"/>
              </a:rPr>
              <a:t>.</a:t>
            </a:r>
            <a:endParaRPr lang="en-US" sz="2000" dirty="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14" name="Diagram 13"/>
          <p:cNvGraphicFramePr/>
          <p:nvPr>
            <p:extLst>
              <p:ext uri="{D42A27DB-BD31-4B8C-83A1-F6EECF244321}">
                <p14:modId xmlns:p14="http://schemas.microsoft.com/office/powerpoint/2010/main" xmlns="" val="475962694"/>
              </p:ext>
            </p:extLst>
          </p:nvPr>
        </p:nvGraphicFramePr>
        <p:xfrm>
          <a:off x="0" y="1232452"/>
          <a:ext cx="12191999" cy="551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6893" y="79913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66893" y="1434545"/>
            <a:ext cx="11029616" cy="4673324"/>
          </a:xfrm>
        </p:spPr>
        <p:txBody>
          <a:bodyPr>
            <a:normAutofit fontScale="92500" lnSpcReduction="10000"/>
          </a:bodyPr>
          <a:lstStyle/>
          <a:p>
            <a:pPr marL="0" indent="0">
              <a:buNone/>
            </a:pPr>
            <a:endParaRPr lang="en-US" dirty="0" smtClean="0"/>
          </a:p>
          <a:p>
            <a:pPr marL="0" indent="0">
              <a:buNone/>
            </a:pPr>
            <a:endParaRPr lang="en-US" dirty="0" smtClean="0"/>
          </a:p>
          <a:p>
            <a:pPr marL="0" indent="0">
              <a:buNone/>
            </a:pPr>
            <a:endParaRPr lang="en-US" dirty="0"/>
          </a:p>
          <a:p>
            <a:r>
              <a:rPr lang="en-US" sz="2000" dirty="0" smtClean="0"/>
              <a:t>As </a:t>
            </a:r>
            <a:r>
              <a:rPr lang="en-US" sz="2000" dirty="0"/>
              <a:t>of my last update in January 2022, Fandango typically displays aggregated movie ratings from various sources, including Rotten Tomatoes, IMDb, and </a:t>
            </a:r>
            <a:r>
              <a:rPr lang="en-US" sz="2000" dirty="0" smtClean="0"/>
              <a:t>Meteoritic. </a:t>
            </a:r>
          </a:p>
          <a:p>
            <a:r>
              <a:rPr lang="en-US" sz="2000" dirty="0" smtClean="0"/>
              <a:t>These </a:t>
            </a:r>
            <a:r>
              <a:rPr lang="en-US" sz="2000" dirty="0"/>
              <a:t>ratings provide users with a general idea of critical and audience reception for a particular movie. </a:t>
            </a:r>
            <a:endParaRPr lang="en-US" sz="2000" dirty="0" smtClean="0"/>
          </a:p>
          <a:p>
            <a:r>
              <a:rPr lang="en-US" sz="2000" dirty="0" smtClean="0"/>
              <a:t>However</a:t>
            </a:r>
            <a:r>
              <a:rPr lang="en-US" sz="2000" dirty="0"/>
              <a:t>, there have been instances in the past where there were concerns raised about the accuracy and transparency of Fandango's displayed ratings, especially regarding discrepancies between the displayed scores and true user ratings</a:t>
            </a:r>
            <a:r>
              <a:rPr lang="en-US" sz="2000" dirty="0" smtClean="0"/>
              <a:t>.</a:t>
            </a:r>
          </a:p>
          <a:p>
            <a:r>
              <a:rPr lang="en-US" sz="2000" dirty="0"/>
              <a:t>It's important to note that my information is based on data available up to January 2022, and there may have been changes or updates to Fandango's rating system since then. </a:t>
            </a:r>
            <a:endParaRPr lang="en-US" sz="2000" dirty="0" smtClean="0"/>
          </a:p>
          <a:p>
            <a:r>
              <a:rPr lang="en-US" sz="2000" dirty="0" smtClean="0"/>
              <a:t>For </a:t>
            </a:r>
            <a:r>
              <a:rPr lang="en-US" sz="2000" dirty="0"/>
              <a:t>the most accurate and up-to-date information, users should visit Fandango's website or app directly</a:t>
            </a:r>
            <a:r>
              <a:rPr lang="en-US" sz="2000" dirty="0" smtClean="0"/>
              <a:t>.</a:t>
            </a:r>
          </a:p>
          <a:p>
            <a:pPr marL="0" indent="0">
              <a:buNone/>
            </a:pPr>
            <a:endParaRPr lang="en-US" sz="2400" dirty="0"/>
          </a:p>
          <a:p>
            <a:pPr marL="0" indent="0">
              <a:buNone/>
            </a:pPr>
            <a:endParaRPr lang="en-US" sz="2400" dirty="0" smtClean="0"/>
          </a:p>
          <a:p>
            <a:pPr marL="0" indent="0">
              <a:buNone/>
            </a:pPr>
            <a:endParaRPr lang="en-IN" sz="2400" dirty="0"/>
          </a:p>
        </p:txBody>
      </p:sp>
      <p:sp>
        <p:nvSpPr>
          <p:cNvPr id="9" name="Rectangle 6"/>
          <p:cNvSpPr>
            <a:spLocks noChangeArrowheads="1"/>
          </p:cNvSpPr>
          <p:nvPr/>
        </p:nvSpPr>
        <p:spPr bwMode="auto">
          <a:xfrm>
            <a:off x="0" y="0"/>
            <a:ext cx="57213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Exploring </a:t>
            </a:r>
            <a:r>
              <a:rPr lang="en-US" sz="2000" dirty="0"/>
              <a:t>the relationship between Fandango's displayed scores and true user ratings reveals a complex landscape where accuracy and transparency can sometimes be called into question. </a:t>
            </a:r>
            <a:endParaRPr lang="en-US" sz="2000" dirty="0" smtClean="0"/>
          </a:p>
          <a:p>
            <a:pPr marL="305435" indent="-305435"/>
            <a:r>
              <a:rPr lang="en-US" sz="2000" dirty="0" smtClean="0"/>
              <a:t>While </a:t>
            </a:r>
            <a:r>
              <a:rPr lang="en-US" sz="2000" dirty="0"/>
              <a:t>Fandango aggregates ratings from various sources such as Rotten Tomatoes, IMDb, and </a:t>
            </a:r>
            <a:r>
              <a:rPr lang="en-US" sz="2000" dirty="0" smtClean="0"/>
              <a:t>Meteoritic, </a:t>
            </a:r>
            <a:r>
              <a:rPr lang="en-US" sz="2000" dirty="0"/>
              <a:t>there have been instances where concerns were raised about the reliability of their displayed scores</a:t>
            </a:r>
            <a:r>
              <a:rPr lang="en-US" sz="2000" dirty="0" smtClean="0"/>
              <a:t>.</a:t>
            </a:r>
          </a:p>
          <a:p>
            <a:pPr marL="305435" indent="-305435"/>
            <a:r>
              <a:rPr lang="en-US" sz="2000" dirty="0" smtClean="0"/>
              <a:t>In </a:t>
            </a:r>
            <a:r>
              <a:rPr lang="en-US" sz="2000" dirty="0"/>
              <a:t>conclusion, while Fandango's displayed scores can offer a quick glance at a movie's rating, users should be aware of potential discrepancies and utilize additional resources for a more accurate assessment of a movie's true user rating.</a:t>
            </a:r>
            <a:endParaRPr lang="en-IN" sz="20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15840" y="1942007"/>
            <a:ext cx="11212924" cy="2862322"/>
          </a:xfrm>
          <a:prstGeom prst="rect">
            <a:avLst/>
          </a:prstGeom>
        </p:spPr>
        <p:txBody>
          <a:bodyPr wrap="square">
            <a:spAutoFit/>
          </a:bodyPr>
          <a:lstStyle/>
          <a:p>
            <a:pPr marL="342900" indent="-342900">
              <a:buClr>
                <a:schemeClr val="accent1"/>
              </a:buClr>
              <a:buFont typeface="Wingdings" panose="05000000000000000000" pitchFamily="2" charset="2"/>
              <a:buChar char="§"/>
            </a:pPr>
            <a:r>
              <a:rPr lang="en-US" sz="2000" dirty="0">
                <a:solidFill>
                  <a:srgbClr val="0D0D0D"/>
                </a:solidFill>
              </a:rPr>
              <a:t>Transparency and </a:t>
            </a:r>
            <a:r>
              <a:rPr lang="en-US" sz="2000" dirty="0" smtClean="0">
                <a:solidFill>
                  <a:srgbClr val="0D0D0D"/>
                </a:solidFill>
              </a:rPr>
              <a:t>Accountability</a:t>
            </a:r>
          </a:p>
          <a:p>
            <a:pPr marL="342900" indent="-342900">
              <a:buClr>
                <a:schemeClr val="accent1"/>
              </a:buClr>
              <a:buFont typeface="Wingdings" panose="05000000000000000000" pitchFamily="2" charset="2"/>
              <a:buChar char="§"/>
            </a:pPr>
            <a:r>
              <a:rPr lang="en-US" sz="2000" dirty="0"/>
              <a:t>User Feedback </a:t>
            </a:r>
            <a:r>
              <a:rPr lang="en-US" sz="2000" dirty="0" smtClean="0"/>
              <a:t>Integration</a:t>
            </a:r>
          </a:p>
          <a:p>
            <a:pPr marL="342900" indent="-342900">
              <a:buClr>
                <a:schemeClr val="accent1"/>
              </a:buClr>
              <a:buFont typeface="Wingdings" panose="05000000000000000000" pitchFamily="2" charset="2"/>
              <a:buChar char="§"/>
            </a:pPr>
            <a:r>
              <a:rPr lang="en-US" sz="2000" dirty="0"/>
              <a:t>Independent Audits and </a:t>
            </a:r>
            <a:r>
              <a:rPr lang="en-US" sz="2000" dirty="0" smtClean="0"/>
              <a:t>Oversight</a:t>
            </a:r>
          </a:p>
          <a:p>
            <a:pPr marL="342900" indent="-342900">
              <a:buClr>
                <a:schemeClr val="accent1"/>
              </a:buClr>
              <a:buFont typeface="Wingdings" panose="05000000000000000000" pitchFamily="2" charset="2"/>
              <a:buChar char="§"/>
            </a:pPr>
            <a:r>
              <a:rPr lang="en-US" sz="2000" dirty="0"/>
              <a:t>Machine Learning and </a:t>
            </a:r>
            <a:r>
              <a:rPr lang="en-US" sz="2000" dirty="0" smtClean="0"/>
              <a:t>AI</a:t>
            </a:r>
          </a:p>
          <a:p>
            <a:pPr marL="342900" indent="-342900">
              <a:buClr>
                <a:schemeClr val="accent1"/>
              </a:buClr>
              <a:buFont typeface="Wingdings" panose="05000000000000000000" pitchFamily="2" charset="2"/>
              <a:buChar char="§"/>
            </a:pPr>
            <a:r>
              <a:rPr lang="en-US" sz="2000" dirty="0"/>
              <a:t>Collaboration with Rating </a:t>
            </a:r>
            <a:r>
              <a:rPr lang="en-US" sz="2000" dirty="0" smtClean="0"/>
              <a:t>Aggregators</a:t>
            </a:r>
          </a:p>
          <a:p>
            <a:endParaRPr lang="en-US" sz="2000" dirty="0"/>
          </a:p>
          <a:p>
            <a:r>
              <a:rPr lang="en-US" sz="2000" dirty="0" smtClean="0"/>
              <a:t>By </a:t>
            </a:r>
            <a:r>
              <a:rPr lang="en-US" sz="2000" dirty="0"/>
              <a:t>addressing these future scopes, Fandango can enhance the accuracy, transparency, and trustworthiness of its displayed scores, ultimately providing users with more reliable information to inform their movie-watching decisions.</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351</TotalTime>
  <Words>686</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Fandango's displayed movie ratings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38</cp:revision>
  <dcterms:created xsi:type="dcterms:W3CDTF">2021-05-26T16:50:10Z</dcterms:created>
  <dcterms:modified xsi:type="dcterms:W3CDTF">2024-04-10T13:30:49Z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