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1" r:id="rId12"/>
    <p:sldId id="272" r:id="rId13"/>
    <p:sldId id="270" r:id="rId14"/>
    <p:sldId id="265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2B3078-63CF-4BF6-90E3-ABE5A3BCE1B7}" v="1" dt="2025-09-10T07:20:26.56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6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harsan.c.s.17@gmail.com" userId="413e0a3c4fc5c374" providerId="LiveId" clId="{CE2B3078-63CF-4BF6-90E3-ABE5A3BCE1B7}"/>
    <pc:docChg chg="undo custSel modSld">
      <pc:chgData name="sudharsan.c.s.17@gmail.com" userId="413e0a3c4fc5c374" providerId="LiveId" clId="{CE2B3078-63CF-4BF6-90E3-ABE5A3BCE1B7}" dt="2025-09-10T07:21:21.642" v="12" actId="12"/>
      <pc:docMkLst>
        <pc:docMk/>
      </pc:docMkLst>
      <pc:sldChg chg="modSp mod">
        <pc:chgData name="sudharsan.c.s.17@gmail.com" userId="413e0a3c4fc5c374" providerId="LiveId" clId="{CE2B3078-63CF-4BF6-90E3-ABE5A3BCE1B7}" dt="2025-09-10T07:21:21.642" v="12" actId="12"/>
        <pc:sldMkLst>
          <pc:docMk/>
          <pc:sldMk cId="0" sldId="260"/>
        </pc:sldMkLst>
        <pc:graphicFrameChg chg="mod modGraphic">
          <ac:chgData name="sudharsan.c.s.17@gmail.com" userId="413e0a3c4fc5c374" providerId="LiveId" clId="{CE2B3078-63CF-4BF6-90E3-ABE5A3BCE1B7}" dt="2025-09-10T07:21:21.642" v="12" actId="12"/>
          <ac:graphicFrameMkLst>
            <pc:docMk/>
            <pc:sldMk cId="0" sldId="260"/>
            <ac:graphicFrameMk id="11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.docs.live.net/370a156a49d8d942/&#47928;&#49436;/PPT%20Sudhan.pptx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SUDHARSAN C S</a:t>
            </a:r>
          </a:p>
          <a:p>
            <a:r>
              <a:rPr lang="en-US" sz="2400" dirty="0"/>
              <a:t>REGISTER NO AND NMID: 2428C0522 &amp; </a:t>
            </a:r>
          </a:p>
          <a:p>
            <a:r>
              <a:rPr lang="en-US" sz="2400" dirty="0">
                <a:cs typeface="Calibri"/>
              </a:rPr>
              <a:t>4C8CD7F5C8D958883284A6A08EAE5F8C</a:t>
            </a:r>
          </a:p>
          <a:p>
            <a:r>
              <a:rPr lang="en-US" sz="2400" dirty="0"/>
              <a:t>DEPARTMENT: </a:t>
            </a:r>
            <a:r>
              <a:rPr lang="en-US" sz="2400" dirty="0" err="1"/>
              <a:t>B.Sc</a:t>
            </a:r>
            <a:r>
              <a:rPr lang="en-US" sz="2400" dirty="0"/>
              <a:t> - AIML</a:t>
            </a:r>
          </a:p>
          <a:p>
            <a:r>
              <a:rPr lang="en-US" sz="2400" dirty="0"/>
              <a:t>COLLEGE: KPR COLLEGE/ BHARATHIYAR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41227" y="29501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E4FE1E-F0FB-54FC-97E6-7B4E7D9F0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227" y="1565344"/>
            <a:ext cx="6477000" cy="379723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CCFAF-3A46-A311-9C96-13B77E344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6166E3D-F9BC-489A-D0C6-F34C3B0A51B5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1A6F716-2734-8EBF-0597-423E9A0245A2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7DA61E3-B387-ECD2-2054-9E5946694B7C}"/>
              </a:ext>
            </a:extLst>
          </p:cNvPr>
          <p:cNvSpPr/>
          <p:nvPr/>
        </p:nvSpPr>
        <p:spPr>
          <a:xfrm>
            <a:off x="8841227" y="29501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326CD56-7ED2-9A85-F6C2-EEA632E5CCF6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B6D6B083-A65D-B031-5C63-1B0F1495D02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388C07E7-2161-0E99-47D9-F00A7EBDC1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C5D0659F-61C8-932A-A8A3-1AC9A5FEA574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2765A-BC54-6BB2-B24B-CFA13FDA62A2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BAB74B-B1A2-F503-8667-8B47372A6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342" y="1471983"/>
            <a:ext cx="6725258" cy="401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36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A7334-61A9-8E77-D9AB-2801CCBC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8FBADDF-6BC3-EAC1-DC7B-97ABBDB8F778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D2B79D0-3B45-01D8-1001-795F2B6AB5F9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EA68525-4B0B-8263-3ADA-AFE3D638708F}"/>
              </a:ext>
            </a:extLst>
          </p:cNvPr>
          <p:cNvSpPr/>
          <p:nvPr/>
        </p:nvSpPr>
        <p:spPr>
          <a:xfrm>
            <a:off x="8841227" y="29501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D5E75B0-A08C-25C7-8DD0-20D81BBDD637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8F1BD76A-6BAF-9768-FBB8-D02B892B437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F1479B16-012C-3879-8095-CC79912F53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AB3ADEB-F9B5-024A-11AB-A4ACBD68CF0E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8692A9-E87C-628E-8401-CD197C00E568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E933AF-3541-27EE-CB50-EA3F376C8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765" y="1512810"/>
            <a:ext cx="7074035" cy="384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77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/>
              <a:t>GITHUB LINK</a:t>
            </a:r>
            <a:endParaRPr lang="en-IN" sz="4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F3BC8CC-196C-5190-741E-DA9F764DE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905558"/>
              </p:ext>
            </p:extLst>
          </p:nvPr>
        </p:nvGraphicFramePr>
        <p:xfrm>
          <a:off x="2032000" y="1447800"/>
          <a:ext cx="8128000" cy="99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175497112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https://github.com/sudharsancs17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02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777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29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21266"/>
              </p:ext>
            </p:extLst>
          </p:nvPr>
        </p:nvGraphicFramePr>
        <p:xfrm>
          <a:off x="838200" y="1533525"/>
          <a:ext cx="5638800" cy="338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0">
                  <a:extLst>
                    <a:ext uri="{9D8B030D-6E8A-4147-A177-3AD203B41FA5}">
                      <a16:colId xmlns:a16="http://schemas.microsoft.com/office/drawing/2014/main" val="2611004584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Highlights my sports skills and career achievements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Summarizes my journey, milestones, and dedication to the game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Helps coaches, teams, and sponsors understand my potential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Makes it easier for scouts, 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managers</a:t>
                      </a:r>
                      <a:r>
                        <a:rPr lang="en-US" sz="2400" dirty="0"/>
                        <a:t>, and supporters to connect with me</a:t>
                      </a:r>
                    </a:p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777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983780"/>
              </p:ext>
            </p:extLst>
          </p:nvPr>
        </p:nvGraphicFramePr>
        <p:xfrm>
          <a:off x="869674" y="2414238"/>
          <a:ext cx="8128000" cy="12425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572899338"/>
                    </a:ext>
                  </a:extLst>
                </a:gridCol>
              </a:tblGrid>
              <a:tr h="1242557">
                <a:tc>
                  <a:txBody>
                    <a:bodyPr/>
                    <a:lstStyle/>
                    <a:p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Sports Person’s Portfolio Website.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0993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048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46683" y="2286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753600" y="5334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824844"/>
              </p:ext>
            </p:extLst>
          </p:nvPr>
        </p:nvGraphicFramePr>
        <p:xfrm>
          <a:off x="834072" y="1752600"/>
          <a:ext cx="8070250" cy="51292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070250">
                  <a:extLst>
                    <a:ext uri="{9D8B030D-6E8A-4147-A177-3AD203B41FA5}">
                      <a16:colId xmlns:a16="http://schemas.microsoft.com/office/drawing/2014/main" val="3770316800"/>
                    </a:ext>
                  </a:extLst>
                </a:gridCol>
              </a:tblGrid>
              <a:tr h="359795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Many athletes and sports professionals lack a dedicated platform to showcase their skills, achievements, and career highlights in a structured and visually engaging way. Relying on a basic resume or scattered social media profiles often fails to capture their performance statistics, milestones, and growth as a player. In today’s highly competitive sports industry, a well-designed digital portfolio can serve as a powerful tool to present an athlete’s journey, attract sponsorships, connect with coaches, and create new career opportunities.</a:t>
                      </a:r>
                      <a:endParaRPr lang="en-IN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04087"/>
                  </a:ext>
                </a:extLst>
              </a:tr>
              <a:tr h="68099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089452"/>
                  </a:ext>
                </a:extLst>
              </a:tr>
              <a:tr h="85025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6788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343900" y="381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3928" y="6373324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841606"/>
              </p:ext>
            </p:extLst>
          </p:nvPr>
        </p:nvGraphicFramePr>
        <p:xfrm>
          <a:off x="838200" y="1600200"/>
          <a:ext cx="7607653" cy="4114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07653">
                  <a:extLst>
                    <a:ext uri="{9D8B030D-6E8A-4147-A177-3AD203B41FA5}">
                      <a16:colId xmlns:a16="http://schemas.microsoft.com/office/drawing/2014/main" val="1561439831"/>
                    </a:ext>
                  </a:extLst>
                </a:gridCol>
              </a:tblGrid>
              <a:tr h="411480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Centralized Repository – Collect and maintain all publications (journals, conferences, books, patents) in one platform.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Enhanced Visibility – Improve academic reach, global discoverability, and citation impact.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Authenticity &amp; Integration – Link with DOI, ORCID, Scopus, PubMed, Google Scholar for validation and credibility.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Research Networking – Enable collaborations by showcasing expertise and research interests.</a:t>
                      </a:r>
                      <a:endParaRPr lang="en-IN" sz="1800" b="0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776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29600" y="457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BFE42A0-EABB-A4A4-74DF-6E684AA59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471518"/>
              </p:ext>
            </p:extLst>
          </p:nvPr>
        </p:nvGraphicFramePr>
        <p:xfrm>
          <a:off x="990600" y="1676400"/>
          <a:ext cx="7553325" cy="3609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3325">
                  <a:extLst>
                    <a:ext uri="{9D8B030D-6E8A-4147-A177-3AD203B41FA5}">
                      <a16:colId xmlns:a16="http://schemas.microsoft.com/office/drawing/2014/main" val="905255158"/>
                    </a:ext>
                  </a:extLst>
                </a:gridCol>
              </a:tblGrid>
              <a:tr h="3609975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Athletes showcasing their career highlights and performance stats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Coaches evaluating players’ skills and progress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Sports Teams &amp; Clubs scouting for potential talent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Sponsors &amp; Agents looking for promising sports professionals to support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 Organizers reviewing athlete profiles for participation or selection</a:t>
                      </a:r>
                    </a:p>
                    <a:p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23853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67600" y="83925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221124"/>
              </p:ext>
            </p:extLst>
          </p:nvPr>
        </p:nvGraphicFramePr>
        <p:xfrm>
          <a:off x="3810000" y="2133600"/>
          <a:ext cx="32004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395196028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 and GitHub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VS Code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2888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160851"/>
              </p:ext>
            </p:extLst>
          </p:nvPr>
        </p:nvGraphicFramePr>
        <p:xfrm>
          <a:off x="838200" y="1524000"/>
          <a:ext cx="74676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7600">
                  <a:extLst>
                    <a:ext uri="{9D8B030D-6E8A-4147-A177-3AD203B41FA5}">
                      <a16:colId xmlns:a16="http://schemas.microsoft.com/office/drawing/2014/main" val="2595074763"/>
                    </a:ext>
                  </a:extLst>
                </a:gridCol>
              </a:tblGrid>
              <a:tr h="304800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 / About Athlete – Quick intro, background, and sports journey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Career Highlights – Major achievements, tournaments, medals, and awards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Skills &amp; Stats – Core skills, positions, personal bests, and performance data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Gallery / Media – Photos, videos, and match highlights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 &amp; Connect – Ways for coaches, teams, and sponsors to reach out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Responsive Layout – Optimized for mobile, tablet, and desktop viewing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1756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51214"/>
              </p:ext>
            </p:extLst>
          </p:nvPr>
        </p:nvGraphicFramePr>
        <p:xfrm>
          <a:off x="914400" y="1752600"/>
          <a:ext cx="6622732" cy="327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22732">
                  <a:extLst>
                    <a:ext uri="{9D8B030D-6E8A-4147-A177-3AD203B41FA5}">
                      <a16:colId xmlns:a16="http://schemas.microsoft.com/office/drawing/2014/main" val="2451264192"/>
                    </a:ext>
                  </a:extLst>
                </a:gridCol>
              </a:tblGrid>
              <a:tr h="327660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Easy navigation bar for all sections.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Career highlights with photos and stats.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Interactive performance charts or videos.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Contact form for teams, coaches, or sponsors.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Fully responsive on all devices.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008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485</TotalTime>
  <Words>494</Words>
  <Application>Microsoft Office PowerPoint</Application>
  <PresentationFormat>Widescreen</PresentationFormat>
  <Paragraphs>79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RESULTS AND SCREENSHOTS</vt:lpstr>
      <vt:lpstr>RESULTS AND SCREENSHOTS</vt:lpstr>
      <vt:lpstr>GITHUB LINK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sudharsan.c.s.17@gmail.com</cp:lastModifiedBy>
  <cp:revision>37</cp:revision>
  <dcterms:created xsi:type="dcterms:W3CDTF">2024-03-29T15:07:22Z</dcterms:created>
  <dcterms:modified xsi:type="dcterms:W3CDTF">2025-09-10T07:21:28Z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