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119" d="100"/>
          <a:sy n="119" d="100"/>
        </p:scale>
        <p:origin x="-150" y="-300"/>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xmlns="">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xmlns="">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xmlns="">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312871" y="4141999"/>
            <a:ext cx="3400089" cy="1585033"/>
          </a:xfrm>
        </p:spPr>
        <p:txBody>
          <a:bodyPr>
            <a:normAutofit/>
          </a:bodyPr>
          <a:lstStyle/>
          <a:p>
            <a:pPr algn="r"/>
            <a:r>
              <a:rPr lang="en-US" b="0" dirty="0" err="1" smtClean="0">
                <a:solidFill>
                  <a:schemeClr val="tx1"/>
                </a:solidFill>
              </a:rPr>
              <a:t>Sudharsann</a:t>
            </a:r>
            <a:r>
              <a:rPr lang="en-US" b="0" dirty="0" smtClean="0">
                <a:solidFill>
                  <a:schemeClr val="tx1"/>
                </a:solidFill>
              </a:rPr>
              <a:t> CS</a:t>
            </a:r>
          </a:p>
          <a:p>
            <a:pPr algn="r"/>
            <a:endParaRPr lang="en-US" b="0" dirty="0">
              <a:solidFill>
                <a:schemeClr val="tx1"/>
              </a:solidFill>
            </a:endParaRPr>
          </a:p>
          <a:p>
            <a:pPr algn="r"/>
            <a:r>
              <a:rPr lang="en-IN" dirty="0"/>
              <a:t>INTERNSHIP_17546440516895be537820f </a:t>
            </a:r>
            <a:endParaRPr lang="en-IN" b="0" dirty="0">
              <a:solidFill>
                <a:schemeClr val="tx1"/>
              </a:solidFill>
            </a:endParaRPr>
          </a:p>
          <a:p>
            <a:pPr algn="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a:t>
            </a:r>
            <a:r>
              <a:rPr lang="en-GB" sz="3200" dirty="0" smtClean="0"/>
              <a:t>–Netflix Data Analysis Project</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460BF899-F7CC-395F-D4B6-232771689F29}"/>
              </a:ext>
            </a:extLst>
          </p:cNvPr>
          <p:cNvSpPr>
            <a:spLocks noGrp="1"/>
          </p:cNvSpPr>
          <p:nvPr>
            <p:ph type="body" sz="quarter" idx="12"/>
          </p:nvPr>
        </p:nvSpPr>
        <p:spPr>
          <a:xfrm>
            <a:off x="422496" y="1269585"/>
            <a:ext cx="4275138" cy="477520"/>
          </a:xfrm>
        </p:spPr>
        <p:txBody>
          <a:bodyPr/>
          <a:lstStyle/>
          <a:p>
            <a:pPr marL="0" indent="0">
              <a:buNone/>
            </a:pPr>
            <a:endParaRPr lang="en-IN" dirty="0"/>
          </a:p>
        </p:txBody>
      </p:sp>
      <p:pic>
        <p:nvPicPr>
          <p:cNvPr id="4098" name="Picture 2" descr="C:\Users\ADMIN\Pictures\Screenshots\Screenshot 2025-10-03 1249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442" y="1275371"/>
            <a:ext cx="6211887"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5122" name="Picture 2" descr="C:\Users\ADMIN\Pictures\Screenshots\Screenshot 2025-10-03 1249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19" y="1223962"/>
            <a:ext cx="6278563"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xmlns=""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r>
              <a:rPr lang="en-US" dirty="0"/>
              <a:t/>
            </a: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xmlns=""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275371"/>
            <a:ext cx="7852612" cy="480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74" y="1328738"/>
            <a:ext cx="7668963"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18" y="1275371"/>
            <a:ext cx="7515724" cy="5222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https://github.com/sudharsann18/VOIS_AICTE_Oct2025_MajorProject_SudharsannCS</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583</TotalTime>
  <Words>214</Words>
  <Application>Microsoft Office PowerPoint</Application>
  <PresentationFormat>Custom</PresentationFormat>
  <Paragraphs>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Title –Netflix Data Analysis Project</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ADMIN</cp:lastModifiedBy>
  <cp:revision>117</cp:revision>
  <dcterms:created xsi:type="dcterms:W3CDTF">2021-07-11T13:13:15Z</dcterms:created>
  <dcterms:modified xsi:type="dcterms:W3CDTF">2025-10-20T16:24:42Z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