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5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2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0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80C5-1FA5-4DC3-9AFA-88C9116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5C5B-59B8-4121-9299-8097F681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B152D-19EE-417E-925F-7D137B44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9CFF9-1D38-4904-8D67-0FA5E428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04D14-7502-42D7-AA66-675D461A4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0E16-01E4-4F75-B036-1385A9CB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E328C-BD43-48E9-8BEB-4EA2928F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E4DB2-3B79-450D-AE92-3E96B861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2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31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3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6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DB5757-EAA7-45B3-B172-AE24095B485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D07C3E-CED5-4592-B767-3457BC430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0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6257-0F64-495C-98BA-8CBA00D7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b="1" dirty="0"/>
              <a:t>SUDHARSAN K</a:t>
            </a:r>
            <a:br>
              <a:rPr lang="en-GB" sz="4800" b="1" dirty="0"/>
            </a:br>
            <a:r>
              <a:rPr lang="en-GB" sz="2800" b="1" dirty="0"/>
              <a:t>SF3949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164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BA9F-FA89-4324-94C5-EF9A0BBE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000" b="1" dirty="0"/>
              <a:t>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F8F9-CAD4-4F2B-B190-6D3C047A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</a:t>
            </a:r>
            <a:r>
              <a:rPr lang="en-GB" dirty="0">
                <a:latin typeface="inter-regular"/>
              </a:rPr>
              <a:t>symbolism</a:t>
            </a:r>
            <a:r>
              <a:rPr lang="en-GB" dirty="0"/>
              <a:t> used in complexity theory, computer science, and mathematics to describe the asymptotic behaviour of functions. Basically, it tells you how fast a function grows or declines.</a:t>
            </a:r>
          </a:p>
          <a:p>
            <a:r>
              <a:rPr lang="en-GB" dirty="0"/>
              <a:t>The letter O is used because the rate of growth of a function is also called its order.</a:t>
            </a:r>
          </a:p>
          <a:p>
            <a:r>
              <a:rPr lang="en-GB" dirty="0"/>
              <a:t>The letter C is used some arbitrary constants</a:t>
            </a:r>
          </a:p>
          <a:p>
            <a:r>
              <a:rPr lang="en-GB" dirty="0"/>
              <a:t>The letter n is used for natural numbers, absolute values ignored</a:t>
            </a:r>
          </a:p>
        </p:txBody>
      </p:sp>
    </p:spTree>
    <p:extLst>
      <p:ext uri="{BB962C8B-B14F-4D97-AF65-F5344CB8AC3E}">
        <p14:creationId xmlns:p14="http://schemas.microsoft.com/office/powerpoint/2010/main" val="7681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BA9F-FA89-4324-94C5-EF9A0BBE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000" b="1" dirty="0"/>
              <a:t>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F8F9-CAD4-4F2B-B190-6D3C047A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O(1)              - constant</a:t>
            </a:r>
          </a:p>
          <a:p>
            <a:r>
              <a:rPr lang="pt-BR" dirty="0"/>
              <a:t> O(log(n))     -logarithmic </a:t>
            </a:r>
          </a:p>
          <a:p>
            <a:r>
              <a:rPr lang="pt-BR" dirty="0"/>
              <a:t>O((log(n))</a:t>
            </a:r>
            <a:r>
              <a:rPr lang="pt-BR" baseline="30000" dirty="0"/>
              <a:t>c</a:t>
            </a:r>
            <a:r>
              <a:rPr lang="pt-BR" dirty="0"/>
              <a:t>)    -polylogarithmic </a:t>
            </a:r>
          </a:p>
          <a:p>
            <a:r>
              <a:rPr lang="pt-BR" dirty="0"/>
              <a:t>O(n)              - linear</a:t>
            </a:r>
          </a:p>
          <a:p>
            <a:r>
              <a:rPr lang="pt-BR" dirty="0"/>
              <a:t> O(n</a:t>
            </a:r>
            <a:r>
              <a:rPr lang="pt-BR" baseline="30000" dirty="0"/>
              <a:t>2</a:t>
            </a:r>
            <a:r>
              <a:rPr lang="pt-BR" dirty="0"/>
              <a:t>)            -quadratic</a:t>
            </a:r>
          </a:p>
          <a:p>
            <a:r>
              <a:rPr lang="pt-BR" dirty="0"/>
              <a:t> O(n</a:t>
            </a:r>
            <a:r>
              <a:rPr lang="pt-BR" baseline="30000" dirty="0"/>
              <a:t>c </a:t>
            </a:r>
            <a:r>
              <a:rPr lang="pt-BR" dirty="0"/>
              <a:t>)            -polynomial </a:t>
            </a:r>
          </a:p>
          <a:p>
            <a:r>
              <a:rPr lang="pt-BR" dirty="0"/>
              <a:t>O(c</a:t>
            </a:r>
            <a:r>
              <a:rPr lang="pt-BR" baseline="30000" dirty="0"/>
              <a:t>n</a:t>
            </a:r>
            <a:r>
              <a:rPr lang="pt-BR" dirty="0"/>
              <a:t> )             - exponential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D408-56F1-448F-8841-C4379195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SEARCH &amp; 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FC4D-1A08-40BF-A0C2-6721D5096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82BF5-7C33-457C-A61F-76C26EB394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linear search starts searching from the first element and compares each element with a searched element till the element is not found.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a linear search, the best-case scenario for finding the first element in the list is O(1).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a linear search, the worst- case scenario for finding the element is O(n).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352ED-1695-4CDB-B5B5-29B209226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4D369-B082-4CA5-90F2-C01A261E21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finds the position of the searched element by finding the middle element of the array.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a binary search, the best-case scenario for finding the first element in the list is O(1).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a binary search, the worst-case scenario for finding the element is O(log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inter-regular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n).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797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260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inter-regular</vt:lpstr>
      <vt:lpstr>Parcel</vt:lpstr>
      <vt:lpstr>SUDHARSAN K SF3949</vt:lpstr>
      <vt:lpstr>BIG O</vt:lpstr>
      <vt:lpstr>BIG O</vt:lpstr>
      <vt:lpstr>LINEAR SEARCH &amp;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SUDHARSAN K SF3949</dc:title>
  <dc:creator>Sudharsan Karthikeyan</dc:creator>
  <cp:lastModifiedBy>Sudharsan Karthikeyan</cp:lastModifiedBy>
  <cp:revision>1</cp:revision>
  <dcterms:created xsi:type="dcterms:W3CDTF">2022-10-04T08:31:19Z</dcterms:created>
  <dcterms:modified xsi:type="dcterms:W3CDTF">2022-10-04T09:03:12Z</dcterms:modified>
</cp:coreProperties>
</file>