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9B8C-074B-4424-8D59-6DD55500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B2F46-4E27-4C31-9D53-1F04FE533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761AA-58FF-4DB1-B763-012CFF93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964-0E78-445D-9083-9DBDD62004A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0698-F6DC-4F5F-B519-8ABE3D15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1E03-571A-4D88-B43F-3C2FC564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966-777F-4764-BC4D-6E1653E37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3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ECB9-ACE8-4568-816F-13E2DED5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BF4AE-A28D-4FFE-A3F4-E1066BA19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B668-9EF0-4CB8-A12F-49AC8BE3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964-0E78-445D-9083-9DBDD62004A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34B1-8191-4D68-BFD9-CB8F2A40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E3FF-4B58-4528-BB26-77755C3A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966-777F-4764-BC4D-6E1653E37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9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E9105-CCDE-45C3-A088-AF5B5AE93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9C0C5-1908-47CD-BED5-89670CAC4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11B97-9C36-4128-B25C-058B379F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964-0E78-445D-9083-9DBDD62004A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E7150-1D99-48B9-B1A5-EC3AFBAF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CDD9-85A3-425A-83EB-4D12274C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966-777F-4764-BC4D-6E1653E37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6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6EFE-8EB1-4F0D-B7C2-3F6A24CB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9347-903E-4872-816F-B0BCA167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5129-D2BF-415A-8AD3-6AFCE2EB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964-0E78-445D-9083-9DBDD62004A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6479-46F8-4417-AA62-BB531A47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4B7C-5F1B-41DE-B1E2-0B0ACE4C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966-777F-4764-BC4D-6E1653E37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EF01-5C65-4709-A92A-5A08DD6F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C0D2C-5EEE-4E94-8971-E5938E6D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631A-DA64-4427-8DC0-E144A30F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964-0E78-445D-9083-9DBDD62004A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8E42-DB30-47E6-A97C-2E556123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F84BA-CEC2-4525-894D-82A3E1CB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966-777F-4764-BC4D-6E1653E37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3879-B735-45C5-91B9-E8375776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3FFB-456B-4886-8830-26F11303D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4E678-DEF4-4F42-B567-6686A10CF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A4489-D665-4D8C-A2F0-8349182F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964-0E78-445D-9083-9DBDD62004A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54BD5-E8EB-44C0-8C44-E31303A8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79D90-B1BB-459B-A2C9-48A15DED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966-777F-4764-BC4D-6E1653E37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7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E8C0-2533-4ADC-9835-08EA8B88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EE18-4F10-4FE7-BA16-31835121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06585-659B-4B50-8C68-3495DE59A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95457-ECF1-479D-9CF4-95C8FD73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4B780-9087-490D-BAD5-DDCA47902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359F2-496C-4A40-A0D1-A5CE7C35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964-0E78-445D-9083-9DBDD62004A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3DC6-9FF4-4E2A-BA7F-58355E4A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C04BE-E6AD-442B-9A56-D4853748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966-777F-4764-BC4D-6E1653E37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0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DDFB-9C7B-4B98-A5E5-8715F05F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DA20D-D632-4C02-8093-0DA42A1F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964-0E78-445D-9083-9DBDD62004A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5E23F-692B-4894-A958-E9B82E28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229B8-DEBF-4FC7-97B5-993CB9BF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966-777F-4764-BC4D-6E1653E37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0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66646-7529-4E27-B222-026DB2C0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964-0E78-445D-9083-9DBDD62004A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087BD-AD62-45A4-AFD5-95CBBB98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F3A6F-7940-431E-B037-449411AD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966-777F-4764-BC4D-6E1653E37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0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CE74-7C97-4A1B-83E1-803F4BA5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EBEF-53D0-4344-B776-8A6088B7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5D64B-7D98-4A12-AC7F-594A8419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260F-22B0-4310-ACA5-68ECF673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964-0E78-445D-9083-9DBDD62004A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1D54C-9790-4483-A1F5-58FBF02A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A976-E73C-474E-811C-DC6AFDA4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966-777F-4764-BC4D-6E1653E37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1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A73A-49E6-47FF-9A56-A680BDFD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FE79A-A7DF-4777-8422-525E5FFC6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1082-1790-47AB-9FB3-2C909C057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0463E-7C17-418A-B716-453E88E6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3964-0E78-445D-9083-9DBDD62004A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EE9D-8DAE-4597-97C1-FC26B6BB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F6399-8516-4BFA-8FFA-84EBE136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966-777F-4764-BC4D-6E1653E37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4A7FF-F1CB-4594-AA00-B99144B3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E2039-2914-4B3A-8E16-69E18E2F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7F8A-228D-449A-84C1-D7689435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3964-0E78-445D-9083-9DBDD62004A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63F92-C29D-4E95-8665-5C08DE9CA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E902F-F03D-4189-9CCC-C8434A684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0966-777F-4764-BC4D-6E1653E37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data-structure-tutorial/what-is-an-algorithm" TargetMode="External"/><Relationship Id="rId2" Type="http://schemas.openxmlformats.org/officeDocument/2006/relationships/hyperlink" Target="https://www.simplilearn.com/tutorials/python-tutorial/python-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mplilearn.com/tutorials/data-structure-tutorial/time-and-space-complex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CD17-520F-42EF-BF8D-828C4817F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SUDHARSAN 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9DF50-305E-42BB-976F-95A158231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CEDD-A1B3-41E2-A1F6-DBEC0139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D06D-3873-44FB-9511-550C1FE2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Bubble sort algorithm, also known as sinking sort, is the simplest sorting algorithm that runs through the </a:t>
            </a:r>
            <a:r>
              <a:rPr lang="en-GB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2" tooltip="list"/>
              </a:rPr>
              <a:t>list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repeatedly, compares adjacent elements, and swaps them if they are out of order. 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he bubble sort algorithm is a reliable sorting algorithm. This </a:t>
            </a:r>
            <a:r>
              <a:rPr lang="en-GB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3" tooltip="algorithm"/>
              </a:rPr>
              <a:t>algorithm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has a worst-case </a:t>
            </a:r>
            <a:r>
              <a:rPr lang="en-GB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4" tooltip="time complexity"/>
              </a:rPr>
              <a:t>time complexity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of O(n2). The bubble sort has a space complexity of O(1).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56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A46B-5DD1-4C6B-B56B-C9D632E9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070F-B172-4CA5-943B-99A73921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Insertion Sort is a sorting algorithm that takes an element at a time and inserts it in its correct position in the array. This process is continued until the array is sorted.</a:t>
            </a:r>
          </a:p>
          <a:p>
            <a:r>
              <a:rPr lang="en-GB" dirty="0"/>
              <a:t>The worst case time complexity of insertion sort is O(n^2).</a:t>
            </a:r>
          </a:p>
          <a:p>
            <a:r>
              <a:rPr lang="en-GB" dirty="0"/>
              <a:t>The best case time complexity of insertion sort is O(n).</a:t>
            </a:r>
          </a:p>
        </p:txBody>
      </p:sp>
    </p:spTree>
    <p:extLst>
      <p:ext uri="{BB962C8B-B14F-4D97-AF65-F5344CB8AC3E}">
        <p14:creationId xmlns:p14="http://schemas.microsoft.com/office/powerpoint/2010/main" val="360431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E6E4-5EB1-4A47-8463-EFF11AA9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SELECTION SORT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A59594-312D-4BC3-ABDC-E125E49EB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2475" y="2055042"/>
            <a:ext cx="10601325" cy="3016210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euclid_circular_a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small list is to be sorted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euclid_circular_a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ost of swapping does not matter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euclid_circular_a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hecking of all the elements is compulsory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euclid_circular_a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ost of writing to a memory matters like in flash memory (number of writes/swaps is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O(n)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as compared to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O(n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of bubble sort)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5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087D-50D1-4E46-8CEF-2774A213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5264-5845-443B-AD26-AF5C3CF9F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  <a:latin typeface="euclid_circular_a"/>
              </a:rPr>
              <a:t>The </a:t>
            </a:r>
            <a:r>
              <a:rPr lang="en-GB" b="0" i="0" dirty="0" err="1">
                <a:effectLst/>
                <a:latin typeface="euclid_circular_a"/>
              </a:rPr>
              <a:t>MergeSort</a:t>
            </a:r>
            <a:r>
              <a:rPr lang="en-GB" b="0" i="0" dirty="0">
                <a:effectLst/>
                <a:latin typeface="euclid_circular_a"/>
              </a:rPr>
              <a:t> function repeatedly divides the array into two halves until we reach a stage where we try to perform </a:t>
            </a:r>
            <a:r>
              <a:rPr lang="en-GB" b="0" i="0" dirty="0" err="1">
                <a:effectLst/>
                <a:latin typeface="euclid_circular_a"/>
              </a:rPr>
              <a:t>MergeSort</a:t>
            </a:r>
            <a:r>
              <a:rPr lang="en-GB" b="0" i="0" dirty="0">
                <a:effectLst/>
                <a:latin typeface="euclid_circular_a"/>
              </a:rPr>
              <a:t> on a subarray of size 1.</a:t>
            </a:r>
          </a:p>
          <a:p>
            <a:r>
              <a:rPr lang="en-GB" b="0" i="0" dirty="0">
                <a:effectLst/>
                <a:latin typeface="euclid_circular_a"/>
              </a:rPr>
              <a:t>After that, the merge function comes into play and combines the sorted arrays into larger arrays until the whole array is merged.</a:t>
            </a:r>
            <a:endParaRPr lang="en-GB" dirty="0">
              <a:latin typeface="euclid_circular_a"/>
            </a:endParaRPr>
          </a:p>
          <a:p>
            <a:pPr algn="l"/>
            <a:r>
              <a:rPr lang="en-GB" b="0" i="0" dirty="0">
                <a:effectLst/>
                <a:latin typeface="euclid_circular_a"/>
              </a:rPr>
              <a:t>Best Case Complexity: </a:t>
            </a:r>
            <a:r>
              <a:rPr lang="en-GB" b="0" i="0" dirty="0">
                <a:effectLst/>
                <a:latin typeface="droid sans mono"/>
              </a:rPr>
              <a:t>O(n*log n)</a:t>
            </a:r>
            <a:endParaRPr lang="en-GB" b="0" i="0" dirty="0">
              <a:effectLst/>
              <a:latin typeface="euclid_circular_a"/>
            </a:endParaRPr>
          </a:p>
          <a:p>
            <a:pPr algn="l"/>
            <a:r>
              <a:rPr lang="en-GB" b="0" i="0" dirty="0">
                <a:effectLst/>
                <a:latin typeface="euclid_circular_a"/>
              </a:rPr>
              <a:t>Worst Case Complexity: </a:t>
            </a:r>
            <a:r>
              <a:rPr lang="en-GB" b="0" i="0" dirty="0">
                <a:effectLst/>
                <a:latin typeface="droid sans mono"/>
              </a:rPr>
              <a:t>O(n*log n)</a:t>
            </a:r>
            <a:endParaRPr lang="en-GB" b="0" i="0" dirty="0">
              <a:effectLst/>
              <a:latin typeface="euclid_circular_a"/>
            </a:endParaRPr>
          </a:p>
          <a:p>
            <a:pPr algn="l"/>
            <a:r>
              <a:rPr lang="en-GB" b="0" i="0" dirty="0">
                <a:effectLst/>
                <a:latin typeface="euclid_circular_a"/>
              </a:rPr>
              <a:t>Average Case Complexity: </a:t>
            </a:r>
            <a:r>
              <a:rPr lang="en-GB" b="0" i="0" dirty="0">
                <a:effectLst/>
                <a:latin typeface="droid sans mono"/>
              </a:rPr>
              <a:t>O(n*log n)</a:t>
            </a:r>
            <a:endParaRPr lang="en-GB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pPr marL="0" indent="0" algn="l">
              <a:buNone/>
            </a:pPr>
            <a:endParaRPr lang="en-GB" b="0" i="0" dirty="0">
              <a:effectLst/>
              <a:latin typeface="euclid_circular_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32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34B9-0D87-4C54-BDB1-8FE5372A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0DCD-8C60-4A9F-B85D-1D238F19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euclid_circular_a"/>
              </a:rPr>
              <a:t>An array is divided into subarrays by selecting a </a:t>
            </a:r>
            <a:r>
              <a:rPr lang="en-GB" b="1" i="0" dirty="0">
                <a:effectLst/>
                <a:latin typeface="euclid_circular_a"/>
              </a:rPr>
              <a:t>pivot element</a:t>
            </a:r>
            <a:r>
              <a:rPr lang="en-GB" b="0" i="0" dirty="0">
                <a:effectLst/>
                <a:latin typeface="euclid_circular_a"/>
              </a:rPr>
              <a:t> (element selected from the array).</a:t>
            </a:r>
            <a:br>
              <a:rPr lang="en-GB" b="0" i="0" dirty="0">
                <a:effectLst/>
                <a:latin typeface="euclid_circular_a"/>
              </a:rPr>
            </a:br>
            <a:r>
              <a:rPr lang="en-GB" b="0" i="0" dirty="0">
                <a:effectLst/>
                <a:latin typeface="euclid_circular_a"/>
              </a:rPr>
              <a:t>While dividing the array, the pivot element should be positioned in such a way that elements less than pivot are kept on the left side and elements greater than pivot are on the right side of the pivot.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euclid_circular_a"/>
              </a:rPr>
              <a:t>The left and right subarrays are also divided using the same approach. This process continues until each subarray contains a single element.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euclid_circular_a"/>
              </a:rPr>
              <a:t>At this point, elements are already sorted. Finally, elements are combined to form a sorted array.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49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droid sans mono</vt:lpstr>
      <vt:lpstr>euclid_circular_a</vt:lpstr>
      <vt:lpstr>Nunito</vt:lpstr>
      <vt:lpstr>Roboto</vt:lpstr>
      <vt:lpstr>Office Theme</vt:lpstr>
      <vt:lpstr>SUDHARSAN K</vt:lpstr>
      <vt:lpstr>BUBBLE SORT</vt:lpstr>
      <vt:lpstr>INSERTION SORT</vt:lpstr>
      <vt:lpstr>SELECTION SORT</vt:lpstr>
      <vt:lpstr>MERGE SORT</vt:lpstr>
      <vt:lpstr>QUICK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SUDHARSAN K</dc:title>
  <dc:creator>Sudharsan Karthikeyan</dc:creator>
  <cp:lastModifiedBy>Sudharsan Karthikeyan</cp:lastModifiedBy>
  <cp:revision>1</cp:revision>
  <dcterms:created xsi:type="dcterms:W3CDTF">2022-10-04T18:46:53Z</dcterms:created>
  <dcterms:modified xsi:type="dcterms:W3CDTF">2022-10-04T19:05:54Z</dcterms:modified>
</cp:coreProperties>
</file>