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C133-6AE7-F88A-4A8D-7A01A992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549C-1540-154A-5653-F9EB651FA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38DA-1485-E206-0D0A-E385F378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C632-E3C2-F494-B702-81B08870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FA28-C327-51B1-77CA-F6D8721B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9251-6BB4-C50E-C40B-6055A65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565D8-C9F5-5E4F-9C88-04132F24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5E8D-B7E2-AF89-D360-97B7908D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0396-BAAA-0D8D-8C4B-4F1BD3D0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11AD-F11E-2983-9614-0D8CE699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6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DFFBC-A77B-B6CF-D6A6-811F8341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ACF60-11A6-3DCA-9920-1878F0B0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1B63-3BB1-A300-695B-79F044F2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ADCF-789C-A757-8DF3-0B1329D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A336-7867-A3A3-22D3-FD24AA0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F129-25AA-39CB-EDDB-F18A4556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13A6-7062-DE7E-6FB5-2EC0CDD2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A6D5-E9E3-3C68-04C7-F93FDA5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0034-D2B5-02F7-575D-A868169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9742-6AC1-7327-52C2-0214255D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D2A3-B429-8F27-B28B-963AE54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C200-A65C-F361-04C7-CD2DA3B2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39B0-BAE9-B6C7-BB1D-B1DD550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61E5-0921-0198-2756-51FEE58D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5E64-0A07-606E-280B-41C9E159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8526-1E52-ADA7-CA59-5780B071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5A01-67D7-92B8-20F8-D2E7EB2C4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4354-D439-5E6B-E80A-69FFBD2C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0822-800C-1BAF-0926-9FAA060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D4C29-BC92-1091-AB3E-8AB562A7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4E1B4-F7FB-4330-F855-21308676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DDAB-12C3-8AD1-15C6-862B8ECD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F61A-EDCC-20F8-F55B-C73E8886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1750-0210-A810-219C-8C29521C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30F90-4356-BCDF-633F-3BFC32D14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07B0A-80D6-9D37-B8ED-4787DDA1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C81B-4ACC-643A-7768-FE539FD3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2F84-BD2C-82E8-F7A3-BFCAC9A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07A04-2282-3AD9-5023-69DBE6F0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829-E5FD-7533-448B-34ED47A3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958A9-3DFF-0C25-11E0-CDE392E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191A7-CEEA-72C1-DBC6-28336FF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BB51-6187-C316-6A51-EA0D1B7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A8DA6-1888-5B4C-E590-0F462F16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024D7-E319-3EC9-366A-AAD560A8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991-5F0E-53E8-B69F-9206DB1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C5AA-DDCF-B8D5-9A37-91D4F38E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67D6-1D72-9EB2-67B8-113CFBB9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27DF-D00F-F912-8C7B-0CEC556C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126E-BE72-A8C9-0AE2-6507FE3D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4A39-7E1B-A99F-6415-8F98645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33BA-C6FD-AC01-62E1-D4C38F07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6D9-C823-EA6D-2DF1-0DAD7C11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6443-DF39-0100-004D-CF22D2DFC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875BE-658D-98C0-6CEB-9A7AA577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8825D-2CDA-3B7B-57FF-301D7BC9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BF32-D060-F621-BF80-C0F8BD0E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89084-0CD5-576A-A2F5-C5093854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35D7C-2659-DB54-A8E3-C7AC0AAE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D14D-C107-7B87-9CAA-61933F2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A6D3-3083-C1CB-54A7-37C5B9541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75A3-DE83-477C-BE0B-93D9BDF6E1C5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DFE05-E9B4-27B1-742D-8659E7406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0D5E-A611-4D6F-8334-57EC69D47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309B-4078-43D7-9D41-CA8DFD6D3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8FE0-F866-8810-927B-1C62CB17F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FFD70-3FF8-6DAF-8D95-E8CB8EEB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5AB8C-006D-CB10-49BE-E0BBDA2C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4CEC9-4F54-6DFC-BD54-B945F7CC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FB9F70-ECDD-32E6-285D-B6A1FC233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40C0F-AF6D-B866-A12C-39885072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FB9F70-ECDD-32E6-285D-B6A1FC233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901A7-93A2-32EF-18AE-80F4F8A65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V K</dc:creator>
  <cp:lastModifiedBy>Sudharsan V K</cp:lastModifiedBy>
  <cp:revision>1</cp:revision>
  <dcterms:created xsi:type="dcterms:W3CDTF">2022-12-03T15:41:54Z</dcterms:created>
  <dcterms:modified xsi:type="dcterms:W3CDTF">2022-12-03T15:47:17Z</dcterms:modified>
</cp:coreProperties>
</file>