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95C92-A2A9-48D6-B0BC-3BDD56CBA8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594E811-D4AC-4D0A-8641-A33C441552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ECA1136-47A0-4237-BDC1-0AE4EDFD2883}"/>
              </a:ext>
            </a:extLst>
          </p:cNvPr>
          <p:cNvSpPr>
            <a:spLocks noGrp="1"/>
          </p:cNvSpPr>
          <p:nvPr>
            <p:ph type="dt" sz="half" idx="10"/>
          </p:nvPr>
        </p:nvSpPr>
        <p:spPr/>
        <p:txBody>
          <a:bodyPr/>
          <a:lstStyle/>
          <a:p>
            <a:fld id="{60DA7003-ABE9-4867-973B-3B8FBA76990A}" type="datetimeFigureOut">
              <a:rPr lang="en-IN" smtClean="0"/>
              <a:t>09-12-2020</a:t>
            </a:fld>
            <a:endParaRPr lang="en-IN"/>
          </a:p>
        </p:txBody>
      </p:sp>
      <p:sp>
        <p:nvSpPr>
          <p:cNvPr id="5" name="Footer Placeholder 4">
            <a:extLst>
              <a:ext uri="{FF2B5EF4-FFF2-40B4-BE49-F238E27FC236}">
                <a16:creationId xmlns:a16="http://schemas.microsoft.com/office/drawing/2014/main" id="{8C5C620F-75A7-46AE-9482-A3C1C05FEC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E387B5-6B2F-4046-BF18-2CDAFCA56996}"/>
              </a:ext>
            </a:extLst>
          </p:cNvPr>
          <p:cNvSpPr>
            <a:spLocks noGrp="1"/>
          </p:cNvSpPr>
          <p:nvPr>
            <p:ph type="sldNum" sz="quarter" idx="12"/>
          </p:nvPr>
        </p:nvSpPr>
        <p:spPr/>
        <p:txBody>
          <a:bodyPr/>
          <a:lstStyle/>
          <a:p>
            <a:fld id="{294C28D2-1E22-4BB7-B197-5F3E709FFAB7}" type="slidenum">
              <a:rPr lang="en-IN" smtClean="0"/>
              <a:t>‹#›</a:t>
            </a:fld>
            <a:endParaRPr lang="en-IN"/>
          </a:p>
        </p:txBody>
      </p:sp>
    </p:spTree>
    <p:extLst>
      <p:ext uri="{BB962C8B-B14F-4D97-AF65-F5344CB8AC3E}">
        <p14:creationId xmlns:p14="http://schemas.microsoft.com/office/powerpoint/2010/main" val="153565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CC81A-C273-4094-8C96-BA7450E7B2E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41DA74-52E9-408E-B674-C057BB8CE3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36B493-D074-4044-9FA6-2BF32D8B4291}"/>
              </a:ext>
            </a:extLst>
          </p:cNvPr>
          <p:cNvSpPr>
            <a:spLocks noGrp="1"/>
          </p:cNvSpPr>
          <p:nvPr>
            <p:ph type="dt" sz="half" idx="10"/>
          </p:nvPr>
        </p:nvSpPr>
        <p:spPr/>
        <p:txBody>
          <a:bodyPr/>
          <a:lstStyle/>
          <a:p>
            <a:fld id="{60DA7003-ABE9-4867-973B-3B8FBA76990A}" type="datetimeFigureOut">
              <a:rPr lang="en-IN" smtClean="0"/>
              <a:t>09-12-2020</a:t>
            </a:fld>
            <a:endParaRPr lang="en-IN"/>
          </a:p>
        </p:txBody>
      </p:sp>
      <p:sp>
        <p:nvSpPr>
          <p:cNvPr id="5" name="Footer Placeholder 4">
            <a:extLst>
              <a:ext uri="{FF2B5EF4-FFF2-40B4-BE49-F238E27FC236}">
                <a16:creationId xmlns:a16="http://schemas.microsoft.com/office/drawing/2014/main" id="{9799FE67-759C-4453-9B23-CE9CBE1BEB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F68134-7685-46E3-96ED-DE51A58B7742}"/>
              </a:ext>
            </a:extLst>
          </p:cNvPr>
          <p:cNvSpPr>
            <a:spLocks noGrp="1"/>
          </p:cNvSpPr>
          <p:nvPr>
            <p:ph type="sldNum" sz="quarter" idx="12"/>
          </p:nvPr>
        </p:nvSpPr>
        <p:spPr/>
        <p:txBody>
          <a:bodyPr/>
          <a:lstStyle/>
          <a:p>
            <a:fld id="{294C28D2-1E22-4BB7-B197-5F3E709FFAB7}" type="slidenum">
              <a:rPr lang="en-IN" smtClean="0"/>
              <a:t>‹#›</a:t>
            </a:fld>
            <a:endParaRPr lang="en-IN"/>
          </a:p>
        </p:txBody>
      </p:sp>
    </p:spTree>
    <p:extLst>
      <p:ext uri="{BB962C8B-B14F-4D97-AF65-F5344CB8AC3E}">
        <p14:creationId xmlns:p14="http://schemas.microsoft.com/office/powerpoint/2010/main" val="4056193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6BB9AD-2160-40A0-AF5D-CC9BFC6CEF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4A910F-A0CB-4FDA-A099-609763479A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54197F-011D-4704-8F90-FEB916BFE613}"/>
              </a:ext>
            </a:extLst>
          </p:cNvPr>
          <p:cNvSpPr>
            <a:spLocks noGrp="1"/>
          </p:cNvSpPr>
          <p:nvPr>
            <p:ph type="dt" sz="half" idx="10"/>
          </p:nvPr>
        </p:nvSpPr>
        <p:spPr/>
        <p:txBody>
          <a:bodyPr/>
          <a:lstStyle/>
          <a:p>
            <a:fld id="{60DA7003-ABE9-4867-973B-3B8FBA76990A}" type="datetimeFigureOut">
              <a:rPr lang="en-IN" smtClean="0"/>
              <a:t>09-12-2020</a:t>
            </a:fld>
            <a:endParaRPr lang="en-IN"/>
          </a:p>
        </p:txBody>
      </p:sp>
      <p:sp>
        <p:nvSpPr>
          <p:cNvPr id="5" name="Footer Placeholder 4">
            <a:extLst>
              <a:ext uri="{FF2B5EF4-FFF2-40B4-BE49-F238E27FC236}">
                <a16:creationId xmlns:a16="http://schemas.microsoft.com/office/drawing/2014/main" id="{D1CFFABC-2268-45B5-97F8-87F4427E23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F922D0-65F8-4E9C-9BD8-48500D0CFEFA}"/>
              </a:ext>
            </a:extLst>
          </p:cNvPr>
          <p:cNvSpPr>
            <a:spLocks noGrp="1"/>
          </p:cNvSpPr>
          <p:nvPr>
            <p:ph type="sldNum" sz="quarter" idx="12"/>
          </p:nvPr>
        </p:nvSpPr>
        <p:spPr/>
        <p:txBody>
          <a:bodyPr/>
          <a:lstStyle/>
          <a:p>
            <a:fld id="{294C28D2-1E22-4BB7-B197-5F3E709FFAB7}" type="slidenum">
              <a:rPr lang="en-IN" smtClean="0"/>
              <a:t>‹#›</a:t>
            </a:fld>
            <a:endParaRPr lang="en-IN"/>
          </a:p>
        </p:txBody>
      </p:sp>
    </p:spTree>
    <p:extLst>
      <p:ext uri="{BB962C8B-B14F-4D97-AF65-F5344CB8AC3E}">
        <p14:creationId xmlns:p14="http://schemas.microsoft.com/office/powerpoint/2010/main" val="2206881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FA5C3-AD42-49FC-BCFC-8D8536E5B6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34F5AA-3F71-4736-A8D1-F36E6DCA21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45B72E-07DC-4B71-BD43-27D771E4FB5A}"/>
              </a:ext>
            </a:extLst>
          </p:cNvPr>
          <p:cNvSpPr>
            <a:spLocks noGrp="1"/>
          </p:cNvSpPr>
          <p:nvPr>
            <p:ph type="dt" sz="half" idx="10"/>
          </p:nvPr>
        </p:nvSpPr>
        <p:spPr/>
        <p:txBody>
          <a:bodyPr/>
          <a:lstStyle/>
          <a:p>
            <a:fld id="{60DA7003-ABE9-4867-973B-3B8FBA76990A}" type="datetimeFigureOut">
              <a:rPr lang="en-IN" smtClean="0"/>
              <a:t>09-12-2020</a:t>
            </a:fld>
            <a:endParaRPr lang="en-IN"/>
          </a:p>
        </p:txBody>
      </p:sp>
      <p:sp>
        <p:nvSpPr>
          <p:cNvPr id="5" name="Footer Placeholder 4">
            <a:extLst>
              <a:ext uri="{FF2B5EF4-FFF2-40B4-BE49-F238E27FC236}">
                <a16:creationId xmlns:a16="http://schemas.microsoft.com/office/drawing/2014/main" id="{00685802-8D4E-4566-9D28-6BA9AA009F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5E134B-708C-4918-947F-1F321A306C4B}"/>
              </a:ext>
            </a:extLst>
          </p:cNvPr>
          <p:cNvSpPr>
            <a:spLocks noGrp="1"/>
          </p:cNvSpPr>
          <p:nvPr>
            <p:ph type="sldNum" sz="quarter" idx="12"/>
          </p:nvPr>
        </p:nvSpPr>
        <p:spPr/>
        <p:txBody>
          <a:bodyPr/>
          <a:lstStyle/>
          <a:p>
            <a:fld id="{294C28D2-1E22-4BB7-B197-5F3E709FFAB7}" type="slidenum">
              <a:rPr lang="en-IN" smtClean="0"/>
              <a:t>‹#›</a:t>
            </a:fld>
            <a:endParaRPr lang="en-IN"/>
          </a:p>
        </p:txBody>
      </p:sp>
    </p:spTree>
    <p:extLst>
      <p:ext uri="{BB962C8B-B14F-4D97-AF65-F5344CB8AC3E}">
        <p14:creationId xmlns:p14="http://schemas.microsoft.com/office/powerpoint/2010/main" val="1122320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41C3F-EBE8-4DA1-8CA5-3687DB1EBE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F545D4B-D053-42A6-BB37-3880D6FF0C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427821-197E-455A-95D1-C7F9C8A3318C}"/>
              </a:ext>
            </a:extLst>
          </p:cNvPr>
          <p:cNvSpPr>
            <a:spLocks noGrp="1"/>
          </p:cNvSpPr>
          <p:nvPr>
            <p:ph type="dt" sz="half" idx="10"/>
          </p:nvPr>
        </p:nvSpPr>
        <p:spPr/>
        <p:txBody>
          <a:bodyPr/>
          <a:lstStyle/>
          <a:p>
            <a:fld id="{60DA7003-ABE9-4867-973B-3B8FBA76990A}" type="datetimeFigureOut">
              <a:rPr lang="en-IN" smtClean="0"/>
              <a:t>09-12-2020</a:t>
            </a:fld>
            <a:endParaRPr lang="en-IN"/>
          </a:p>
        </p:txBody>
      </p:sp>
      <p:sp>
        <p:nvSpPr>
          <p:cNvPr id="5" name="Footer Placeholder 4">
            <a:extLst>
              <a:ext uri="{FF2B5EF4-FFF2-40B4-BE49-F238E27FC236}">
                <a16:creationId xmlns:a16="http://schemas.microsoft.com/office/drawing/2014/main" id="{A21EA7B2-7A85-4BDB-9921-87AAE600ED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493F6D-D638-407F-A34C-45591C53E1A2}"/>
              </a:ext>
            </a:extLst>
          </p:cNvPr>
          <p:cNvSpPr>
            <a:spLocks noGrp="1"/>
          </p:cNvSpPr>
          <p:nvPr>
            <p:ph type="sldNum" sz="quarter" idx="12"/>
          </p:nvPr>
        </p:nvSpPr>
        <p:spPr/>
        <p:txBody>
          <a:bodyPr/>
          <a:lstStyle/>
          <a:p>
            <a:fld id="{294C28D2-1E22-4BB7-B197-5F3E709FFAB7}" type="slidenum">
              <a:rPr lang="en-IN" smtClean="0"/>
              <a:t>‹#›</a:t>
            </a:fld>
            <a:endParaRPr lang="en-IN"/>
          </a:p>
        </p:txBody>
      </p:sp>
    </p:spTree>
    <p:extLst>
      <p:ext uri="{BB962C8B-B14F-4D97-AF65-F5344CB8AC3E}">
        <p14:creationId xmlns:p14="http://schemas.microsoft.com/office/powerpoint/2010/main" val="1532732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B0A99-1ECE-4069-AEBC-ADE253AC5B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C82641-E327-45CA-A0F4-5F0A1FCD4C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4A7757-F0C1-4EEB-9B80-979AD45CA0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1DC7EF6-B767-4FD6-9BEA-9F9451DC279F}"/>
              </a:ext>
            </a:extLst>
          </p:cNvPr>
          <p:cNvSpPr>
            <a:spLocks noGrp="1"/>
          </p:cNvSpPr>
          <p:nvPr>
            <p:ph type="dt" sz="half" idx="10"/>
          </p:nvPr>
        </p:nvSpPr>
        <p:spPr/>
        <p:txBody>
          <a:bodyPr/>
          <a:lstStyle/>
          <a:p>
            <a:fld id="{60DA7003-ABE9-4867-973B-3B8FBA76990A}" type="datetimeFigureOut">
              <a:rPr lang="en-IN" smtClean="0"/>
              <a:t>09-12-2020</a:t>
            </a:fld>
            <a:endParaRPr lang="en-IN"/>
          </a:p>
        </p:txBody>
      </p:sp>
      <p:sp>
        <p:nvSpPr>
          <p:cNvPr id="6" name="Footer Placeholder 5">
            <a:extLst>
              <a:ext uri="{FF2B5EF4-FFF2-40B4-BE49-F238E27FC236}">
                <a16:creationId xmlns:a16="http://schemas.microsoft.com/office/drawing/2014/main" id="{1C1B1DE3-5068-4727-BE11-EF23095C2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B436AE-C04B-4370-A9A9-491B5DCBA85F}"/>
              </a:ext>
            </a:extLst>
          </p:cNvPr>
          <p:cNvSpPr>
            <a:spLocks noGrp="1"/>
          </p:cNvSpPr>
          <p:nvPr>
            <p:ph type="sldNum" sz="quarter" idx="12"/>
          </p:nvPr>
        </p:nvSpPr>
        <p:spPr/>
        <p:txBody>
          <a:bodyPr/>
          <a:lstStyle/>
          <a:p>
            <a:fld id="{294C28D2-1E22-4BB7-B197-5F3E709FFAB7}" type="slidenum">
              <a:rPr lang="en-IN" smtClean="0"/>
              <a:t>‹#›</a:t>
            </a:fld>
            <a:endParaRPr lang="en-IN"/>
          </a:p>
        </p:txBody>
      </p:sp>
    </p:spTree>
    <p:extLst>
      <p:ext uri="{BB962C8B-B14F-4D97-AF65-F5344CB8AC3E}">
        <p14:creationId xmlns:p14="http://schemas.microsoft.com/office/powerpoint/2010/main" val="2975197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6459F-7FB9-4EE8-89EE-925A2FE4840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7D7522-730B-4F96-BB7B-BCF333EB27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51E15B-1E70-4249-AB33-9DF297CFB5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98D3398-94B7-4C3F-B1DC-60B0E99DE0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00297F-FF72-44A5-B42F-F6C8424F95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A1525DC-0933-4649-AE3B-C015C307F45C}"/>
              </a:ext>
            </a:extLst>
          </p:cNvPr>
          <p:cNvSpPr>
            <a:spLocks noGrp="1"/>
          </p:cNvSpPr>
          <p:nvPr>
            <p:ph type="dt" sz="half" idx="10"/>
          </p:nvPr>
        </p:nvSpPr>
        <p:spPr/>
        <p:txBody>
          <a:bodyPr/>
          <a:lstStyle/>
          <a:p>
            <a:fld id="{60DA7003-ABE9-4867-973B-3B8FBA76990A}" type="datetimeFigureOut">
              <a:rPr lang="en-IN" smtClean="0"/>
              <a:t>09-12-2020</a:t>
            </a:fld>
            <a:endParaRPr lang="en-IN"/>
          </a:p>
        </p:txBody>
      </p:sp>
      <p:sp>
        <p:nvSpPr>
          <p:cNvPr id="8" name="Footer Placeholder 7">
            <a:extLst>
              <a:ext uri="{FF2B5EF4-FFF2-40B4-BE49-F238E27FC236}">
                <a16:creationId xmlns:a16="http://schemas.microsoft.com/office/drawing/2014/main" id="{6310BB2C-B062-4504-BDCD-C1867B7DA42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29AB1FE-CDA9-4982-A06D-14ABDA870EDB}"/>
              </a:ext>
            </a:extLst>
          </p:cNvPr>
          <p:cNvSpPr>
            <a:spLocks noGrp="1"/>
          </p:cNvSpPr>
          <p:nvPr>
            <p:ph type="sldNum" sz="quarter" idx="12"/>
          </p:nvPr>
        </p:nvSpPr>
        <p:spPr/>
        <p:txBody>
          <a:bodyPr/>
          <a:lstStyle/>
          <a:p>
            <a:fld id="{294C28D2-1E22-4BB7-B197-5F3E709FFAB7}" type="slidenum">
              <a:rPr lang="en-IN" smtClean="0"/>
              <a:t>‹#›</a:t>
            </a:fld>
            <a:endParaRPr lang="en-IN"/>
          </a:p>
        </p:txBody>
      </p:sp>
    </p:spTree>
    <p:extLst>
      <p:ext uri="{BB962C8B-B14F-4D97-AF65-F5344CB8AC3E}">
        <p14:creationId xmlns:p14="http://schemas.microsoft.com/office/powerpoint/2010/main" val="2633539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3340F-1ADD-4BED-8AF5-83B1BBAC73A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15ABA11-076C-4BEB-8003-829CDA6626D3}"/>
              </a:ext>
            </a:extLst>
          </p:cNvPr>
          <p:cNvSpPr>
            <a:spLocks noGrp="1"/>
          </p:cNvSpPr>
          <p:nvPr>
            <p:ph type="dt" sz="half" idx="10"/>
          </p:nvPr>
        </p:nvSpPr>
        <p:spPr/>
        <p:txBody>
          <a:bodyPr/>
          <a:lstStyle/>
          <a:p>
            <a:fld id="{60DA7003-ABE9-4867-973B-3B8FBA76990A}" type="datetimeFigureOut">
              <a:rPr lang="en-IN" smtClean="0"/>
              <a:t>09-12-2020</a:t>
            </a:fld>
            <a:endParaRPr lang="en-IN"/>
          </a:p>
        </p:txBody>
      </p:sp>
      <p:sp>
        <p:nvSpPr>
          <p:cNvPr id="4" name="Footer Placeholder 3">
            <a:extLst>
              <a:ext uri="{FF2B5EF4-FFF2-40B4-BE49-F238E27FC236}">
                <a16:creationId xmlns:a16="http://schemas.microsoft.com/office/drawing/2014/main" id="{4E4B7782-4579-46FA-85AC-C5A19576915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7794492-3207-4E29-9346-9C93CFB8140A}"/>
              </a:ext>
            </a:extLst>
          </p:cNvPr>
          <p:cNvSpPr>
            <a:spLocks noGrp="1"/>
          </p:cNvSpPr>
          <p:nvPr>
            <p:ph type="sldNum" sz="quarter" idx="12"/>
          </p:nvPr>
        </p:nvSpPr>
        <p:spPr/>
        <p:txBody>
          <a:bodyPr/>
          <a:lstStyle/>
          <a:p>
            <a:fld id="{294C28D2-1E22-4BB7-B197-5F3E709FFAB7}" type="slidenum">
              <a:rPr lang="en-IN" smtClean="0"/>
              <a:t>‹#›</a:t>
            </a:fld>
            <a:endParaRPr lang="en-IN"/>
          </a:p>
        </p:txBody>
      </p:sp>
    </p:spTree>
    <p:extLst>
      <p:ext uri="{BB962C8B-B14F-4D97-AF65-F5344CB8AC3E}">
        <p14:creationId xmlns:p14="http://schemas.microsoft.com/office/powerpoint/2010/main" val="2586598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B5FA7D-F5FA-4B37-B49D-B1DA6FEE397B}"/>
              </a:ext>
            </a:extLst>
          </p:cNvPr>
          <p:cNvSpPr>
            <a:spLocks noGrp="1"/>
          </p:cNvSpPr>
          <p:nvPr>
            <p:ph type="dt" sz="half" idx="10"/>
          </p:nvPr>
        </p:nvSpPr>
        <p:spPr/>
        <p:txBody>
          <a:bodyPr/>
          <a:lstStyle/>
          <a:p>
            <a:fld id="{60DA7003-ABE9-4867-973B-3B8FBA76990A}" type="datetimeFigureOut">
              <a:rPr lang="en-IN" smtClean="0"/>
              <a:t>09-12-2020</a:t>
            </a:fld>
            <a:endParaRPr lang="en-IN"/>
          </a:p>
        </p:txBody>
      </p:sp>
      <p:sp>
        <p:nvSpPr>
          <p:cNvPr id="3" name="Footer Placeholder 2">
            <a:extLst>
              <a:ext uri="{FF2B5EF4-FFF2-40B4-BE49-F238E27FC236}">
                <a16:creationId xmlns:a16="http://schemas.microsoft.com/office/drawing/2014/main" id="{1B69AB29-6448-4E27-9D3F-B3051459A0D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BBE9454-86E1-4B28-8C6D-5A5F5A4E9EA3}"/>
              </a:ext>
            </a:extLst>
          </p:cNvPr>
          <p:cNvSpPr>
            <a:spLocks noGrp="1"/>
          </p:cNvSpPr>
          <p:nvPr>
            <p:ph type="sldNum" sz="quarter" idx="12"/>
          </p:nvPr>
        </p:nvSpPr>
        <p:spPr/>
        <p:txBody>
          <a:bodyPr/>
          <a:lstStyle/>
          <a:p>
            <a:fld id="{294C28D2-1E22-4BB7-B197-5F3E709FFAB7}" type="slidenum">
              <a:rPr lang="en-IN" smtClean="0"/>
              <a:t>‹#›</a:t>
            </a:fld>
            <a:endParaRPr lang="en-IN"/>
          </a:p>
        </p:txBody>
      </p:sp>
    </p:spTree>
    <p:extLst>
      <p:ext uri="{BB962C8B-B14F-4D97-AF65-F5344CB8AC3E}">
        <p14:creationId xmlns:p14="http://schemas.microsoft.com/office/powerpoint/2010/main" val="1433819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F67E2-FA90-4453-B48A-6E8640B7CA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A8A0E63-CFA1-4C6D-8966-11FAA19863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95A8817-84BA-4A56-B216-CF3D732D4E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378BDE-4D88-470B-B101-8A8DC00403E2}"/>
              </a:ext>
            </a:extLst>
          </p:cNvPr>
          <p:cNvSpPr>
            <a:spLocks noGrp="1"/>
          </p:cNvSpPr>
          <p:nvPr>
            <p:ph type="dt" sz="half" idx="10"/>
          </p:nvPr>
        </p:nvSpPr>
        <p:spPr/>
        <p:txBody>
          <a:bodyPr/>
          <a:lstStyle/>
          <a:p>
            <a:fld id="{60DA7003-ABE9-4867-973B-3B8FBA76990A}" type="datetimeFigureOut">
              <a:rPr lang="en-IN" smtClean="0"/>
              <a:t>09-12-2020</a:t>
            </a:fld>
            <a:endParaRPr lang="en-IN"/>
          </a:p>
        </p:txBody>
      </p:sp>
      <p:sp>
        <p:nvSpPr>
          <p:cNvPr id="6" name="Footer Placeholder 5">
            <a:extLst>
              <a:ext uri="{FF2B5EF4-FFF2-40B4-BE49-F238E27FC236}">
                <a16:creationId xmlns:a16="http://schemas.microsoft.com/office/drawing/2014/main" id="{C28EDEF2-3DCD-4B58-943A-DA972A6CE9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659E5E-B313-45DD-BB8E-FB5ECB06E482}"/>
              </a:ext>
            </a:extLst>
          </p:cNvPr>
          <p:cNvSpPr>
            <a:spLocks noGrp="1"/>
          </p:cNvSpPr>
          <p:nvPr>
            <p:ph type="sldNum" sz="quarter" idx="12"/>
          </p:nvPr>
        </p:nvSpPr>
        <p:spPr/>
        <p:txBody>
          <a:bodyPr/>
          <a:lstStyle/>
          <a:p>
            <a:fld id="{294C28D2-1E22-4BB7-B197-5F3E709FFAB7}" type="slidenum">
              <a:rPr lang="en-IN" smtClean="0"/>
              <a:t>‹#›</a:t>
            </a:fld>
            <a:endParaRPr lang="en-IN"/>
          </a:p>
        </p:txBody>
      </p:sp>
    </p:spTree>
    <p:extLst>
      <p:ext uri="{BB962C8B-B14F-4D97-AF65-F5344CB8AC3E}">
        <p14:creationId xmlns:p14="http://schemas.microsoft.com/office/powerpoint/2010/main" val="439892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19818-30E9-442E-87BB-6B375254C7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6783CFA-239C-4BA0-891F-924F580049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2DE0015-B08A-46B6-A5ED-17996B84C9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474EFA-9129-47CA-A77E-17E1EB89EBAF}"/>
              </a:ext>
            </a:extLst>
          </p:cNvPr>
          <p:cNvSpPr>
            <a:spLocks noGrp="1"/>
          </p:cNvSpPr>
          <p:nvPr>
            <p:ph type="dt" sz="half" idx="10"/>
          </p:nvPr>
        </p:nvSpPr>
        <p:spPr/>
        <p:txBody>
          <a:bodyPr/>
          <a:lstStyle/>
          <a:p>
            <a:fld id="{60DA7003-ABE9-4867-973B-3B8FBA76990A}" type="datetimeFigureOut">
              <a:rPr lang="en-IN" smtClean="0"/>
              <a:t>09-12-2020</a:t>
            </a:fld>
            <a:endParaRPr lang="en-IN"/>
          </a:p>
        </p:txBody>
      </p:sp>
      <p:sp>
        <p:nvSpPr>
          <p:cNvPr id="6" name="Footer Placeholder 5">
            <a:extLst>
              <a:ext uri="{FF2B5EF4-FFF2-40B4-BE49-F238E27FC236}">
                <a16:creationId xmlns:a16="http://schemas.microsoft.com/office/drawing/2014/main" id="{27FB2528-0A44-4162-8F61-981C5DC5F3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1434FC-2E8B-4475-B7B5-2947FDC0B028}"/>
              </a:ext>
            </a:extLst>
          </p:cNvPr>
          <p:cNvSpPr>
            <a:spLocks noGrp="1"/>
          </p:cNvSpPr>
          <p:nvPr>
            <p:ph type="sldNum" sz="quarter" idx="12"/>
          </p:nvPr>
        </p:nvSpPr>
        <p:spPr/>
        <p:txBody>
          <a:bodyPr/>
          <a:lstStyle/>
          <a:p>
            <a:fld id="{294C28D2-1E22-4BB7-B197-5F3E709FFAB7}" type="slidenum">
              <a:rPr lang="en-IN" smtClean="0"/>
              <a:t>‹#›</a:t>
            </a:fld>
            <a:endParaRPr lang="en-IN"/>
          </a:p>
        </p:txBody>
      </p:sp>
    </p:spTree>
    <p:extLst>
      <p:ext uri="{BB962C8B-B14F-4D97-AF65-F5344CB8AC3E}">
        <p14:creationId xmlns:p14="http://schemas.microsoft.com/office/powerpoint/2010/main" val="242096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5202B9-ED9F-4F39-9B48-B90DB22369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663C6E-AA0E-48B9-8F2C-4035F3BB6D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CC3E59-FEED-4B24-B3B8-152EB0E497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DA7003-ABE9-4867-973B-3B8FBA76990A}" type="datetimeFigureOut">
              <a:rPr lang="en-IN" smtClean="0"/>
              <a:t>09-12-2020</a:t>
            </a:fld>
            <a:endParaRPr lang="en-IN"/>
          </a:p>
        </p:txBody>
      </p:sp>
      <p:sp>
        <p:nvSpPr>
          <p:cNvPr id="5" name="Footer Placeholder 4">
            <a:extLst>
              <a:ext uri="{FF2B5EF4-FFF2-40B4-BE49-F238E27FC236}">
                <a16:creationId xmlns:a16="http://schemas.microsoft.com/office/drawing/2014/main" id="{A192AEAD-5E07-4D9A-B0E5-F59993C7A4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8972301-1422-4CD4-A4C2-2EB2120399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C28D2-1E22-4BB7-B197-5F3E709FFAB7}" type="slidenum">
              <a:rPr lang="en-IN" smtClean="0"/>
              <a:t>‹#›</a:t>
            </a:fld>
            <a:endParaRPr lang="en-IN"/>
          </a:p>
        </p:txBody>
      </p:sp>
    </p:spTree>
    <p:extLst>
      <p:ext uri="{BB962C8B-B14F-4D97-AF65-F5344CB8AC3E}">
        <p14:creationId xmlns:p14="http://schemas.microsoft.com/office/powerpoint/2010/main" val="2294625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75F4D120-3921-42A8-A063-46B023CB0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technology updates today">
            <a:extLst>
              <a:ext uri="{FF2B5EF4-FFF2-40B4-BE49-F238E27FC236}">
                <a16:creationId xmlns:a16="http://schemas.microsoft.com/office/drawing/2014/main" id="{845F9173-19D9-4759-B2C7-A02CC39027D7}"/>
              </a:ext>
            </a:extLst>
          </p:cNvPr>
          <p:cNvPicPr/>
          <p:nvPr/>
        </p:nvPicPr>
        <p:blipFill rotWithShape="1">
          <a:blip r:embed="rId2"/>
          <a:srcRect l="8844" r="2523" b="-1"/>
          <a:stretch/>
        </p:blipFill>
        <p:spPr bwMode="auto">
          <a:xfrm>
            <a:off x="5521950" y="1431053"/>
            <a:ext cx="5884959" cy="3205602"/>
          </a:xfrm>
          <a:prstGeom prst="rect">
            <a:avLst/>
          </a:prstGeom>
          <a:noFill/>
        </p:spPr>
      </p:pic>
      <p:pic>
        <p:nvPicPr>
          <p:cNvPr id="42" name="Picture 41">
            <a:extLst>
              <a:ext uri="{FF2B5EF4-FFF2-40B4-BE49-F238E27FC236}">
                <a16:creationId xmlns:a16="http://schemas.microsoft.com/office/drawing/2014/main" id="{9D01B3E5-85F4-41A9-A504-D5E6268DEC1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r="14729"/>
          <a:stretch>
            <a:fillRect/>
          </a:stretch>
        </p:blipFill>
        <p:spPr>
          <a:xfrm>
            <a:off x="3466214" y="550975"/>
            <a:ext cx="8725786" cy="5756049"/>
          </a:xfrm>
          <a:custGeom>
            <a:avLst/>
            <a:gdLst>
              <a:gd name="connsiteX0" fmla="*/ 0 w 8725786"/>
              <a:gd name="connsiteY0" fmla="*/ 0 h 5756049"/>
              <a:gd name="connsiteX1" fmla="*/ 8725786 w 8725786"/>
              <a:gd name="connsiteY1" fmla="*/ 0 h 5756049"/>
              <a:gd name="connsiteX2" fmla="*/ 8725786 w 8725786"/>
              <a:gd name="connsiteY2" fmla="*/ 5756049 h 5756049"/>
              <a:gd name="connsiteX3" fmla="*/ 0 w 8725786"/>
              <a:gd name="connsiteY3" fmla="*/ 5756049 h 5756049"/>
            </a:gdLst>
            <a:ahLst/>
            <a:cxnLst>
              <a:cxn ang="0">
                <a:pos x="connsiteX0" y="connsiteY0"/>
              </a:cxn>
              <a:cxn ang="0">
                <a:pos x="connsiteX1" y="connsiteY1"/>
              </a:cxn>
              <a:cxn ang="0">
                <a:pos x="connsiteX2" y="connsiteY2"/>
              </a:cxn>
              <a:cxn ang="0">
                <a:pos x="connsiteX3" y="connsiteY3"/>
              </a:cxn>
            </a:cxnLst>
            <a:rect l="l" t="t" r="r" b="b"/>
            <a:pathLst>
              <a:path w="8725786" h="5756049">
                <a:moveTo>
                  <a:pt x="0" y="0"/>
                </a:moveTo>
                <a:lnTo>
                  <a:pt x="8725786" y="0"/>
                </a:lnTo>
                <a:lnTo>
                  <a:pt x="8725786" y="5756049"/>
                </a:lnTo>
                <a:lnTo>
                  <a:pt x="0" y="5756049"/>
                </a:lnTo>
                <a:close/>
              </a:path>
            </a:pathLst>
          </a:custGeom>
        </p:spPr>
      </p:pic>
      <p:sp>
        <p:nvSpPr>
          <p:cNvPr id="2" name="Title 1">
            <a:extLst>
              <a:ext uri="{FF2B5EF4-FFF2-40B4-BE49-F238E27FC236}">
                <a16:creationId xmlns:a16="http://schemas.microsoft.com/office/drawing/2014/main" id="{0A0107D3-B52D-4645-A6E3-878E22C15DCD}"/>
              </a:ext>
            </a:extLst>
          </p:cNvPr>
          <p:cNvSpPr>
            <a:spLocks noGrp="1"/>
          </p:cNvSpPr>
          <p:nvPr>
            <p:ph type="ctrTitle"/>
          </p:nvPr>
        </p:nvSpPr>
        <p:spPr>
          <a:xfrm>
            <a:off x="351903" y="1841932"/>
            <a:ext cx="3948269" cy="2383844"/>
          </a:xfrm>
        </p:spPr>
        <p:txBody>
          <a:bodyPr anchor="t">
            <a:normAutofit/>
          </a:bodyPr>
          <a:lstStyle/>
          <a:p>
            <a:pPr algn="l"/>
            <a:r>
              <a:rPr lang="en-IN" sz="4400" b="1" dirty="0">
                <a:solidFill>
                  <a:srgbClr val="000000"/>
                </a:solidFill>
                <a:effectLst/>
                <a:latin typeface="Times New Roman" panose="02020603050405020304" pitchFamily="18" charset="0"/>
                <a:ea typeface="Times New Roman" panose="02020603050405020304" pitchFamily="18" charset="0"/>
              </a:rPr>
              <a:t>Neighbourhood Selection Process Report </a:t>
            </a:r>
            <a:endParaRPr lang="en-IN" sz="4400" dirty="0">
              <a:solidFill>
                <a:srgbClr val="000000"/>
              </a:solidFill>
            </a:endParaRPr>
          </a:p>
        </p:txBody>
      </p:sp>
    </p:spTree>
    <p:extLst>
      <p:ext uri="{BB962C8B-B14F-4D97-AF65-F5344CB8AC3E}">
        <p14:creationId xmlns:p14="http://schemas.microsoft.com/office/powerpoint/2010/main" val="4182942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BB35C-BAFF-445C-8B97-0FFB117B1C54}"/>
              </a:ext>
            </a:extLst>
          </p:cNvPr>
          <p:cNvSpPr>
            <a:spLocks noGrp="1"/>
          </p:cNvSpPr>
          <p:nvPr>
            <p:ph type="title"/>
          </p:nvPr>
        </p:nvSpPr>
        <p:spPr>
          <a:xfrm>
            <a:off x="838200" y="365125"/>
            <a:ext cx="10515600" cy="683499"/>
          </a:xfrm>
        </p:spPr>
        <p:txBody>
          <a:bodyPr/>
          <a:lstStyle/>
          <a:p>
            <a:pPr algn="ctr"/>
            <a:r>
              <a:rPr lang="en-IN"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Introduction</a:t>
            </a:r>
            <a:endParaRPr lang="en-IN" dirty="0"/>
          </a:p>
        </p:txBody>
      </p:sp>
      <p:sp>
        <p:nvSpPr>
          <p:cNvPr id="3" name="Content Placeholder 2">
            <a:extLst>
              <a:ext uri="{FF2B5EF4-FFF2-40B4-BE49-F238E27FC236}">
                <a16:creationId xmlns:a16="http://schemas.microsoft.com/office/drawing/2014/main" id="{C3A5BC73-3073-4C4D-91AE-A886EC12EEB2}"/>
              </a:ext>
            </a:extLst>
          </p:cNvPr>
          <p:cNvSpPr>
            <a:spLocks noGrp="1"/>
          </p:cNvSpPr>
          <p:nvPr>
            <p:ph sz="half" idx="1"/>
          </p:nvPr>
        </p:nvSpPr>
        <p:spPr>
          <a:xfrm>
            <a:off x="1777767" y="1548788"/>
            <a:ext cx="8834306" cy="2939322"/>
          </a:xfrm>
        </p:spPr>
        <p:txBody>
          <a:bodyPr>
            <a:normAutofit/>
          </a:bodyPr>
          <a:lstStyle/>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The goal of this project is to help users in choosing better neighbourhoods to live in. We will look at neighbourhoods in Scarborough, Toronto. Now since there is statistical data available on the internet it is easier to choose on neighbourhood based on collected data. The aspects of neighbourhood used as ‘yard scale’ of are easily evident like availability of Cafe, School, Super market, medical shops, grocery shops, mall, theatre, hospital. We also look at not so evident aspects like median house price, we also look at school ratings, crime rates of the neighbourhood, road connectivity, weather conditions, emergency services, fresh water and sewage water treatment facilities. An analysis done based on these matrices will help users to take better informed decision while choosing the neighbourhood they would like to stay.</a:t>
            </a:r>
          </a:p>
        </p:txBody>
      </p:sp>
    </p:spTree>
    <p:extLst>
      <p:ext uri="{BB962C8B-B14F-4D97-AF65-F5344CB8AC3E}">
        <p14:creationId xmlns:p14="http://schemas.microsoft.com/office/powerpoint/2010/main" val="225426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9F822B8-876B-4C3C-B857-296E8946EA2B}"/>
              </a:ext>
            </a:extLst>
          </p:cNvPr>
          <p:cNvSpPr>
            <a:spLocks noGrp="1"/>
          </p:cNvSpPr>
          <p:nvPr>
            <p:ph type="title"/>
          </p:nvPr>
        </p:nvSpPr>
        <p:spPr>
          <a:xfrm>
            <a:off x="6090176" y="70003"/>
            <a:ext cx="4977976" cy="1454051"/>
          </a:xfrm>
        </p:spPr>
        <p:txBody>
          <a:bodyPr>
            <a:normAutofit/>
          </a:bodyPr>
          <a:lstStyle/>
          <a:p>
            <a:r>
              <a:rPr lang="en-IN" b="1"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Data Section</a:t>
            </a:r>
            <a:endParaRPr lang="en-IN" dirty="0">
              <a:solidFill>
                <a:srgbClr val="000000"/>
              </a:solidFill>
            </a:endParaRPr>
          </a:p>
        </p:txBody>
      </p:sp>
      <p:sp>
        <p:nvSpPr>
          <p:cNvPr id="13"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1DC056A0-9200-4A35-B670-4B425D0DF3F3}"/>
              </a:ext>
            </a:extLst>
          </p:cNvPr>
          <p:cNvPicPr/>
          <p:nvPr/>
        </p:nvPicPr>
        <p:blipFill rotWithShape="1">
          <a:blip r:embed="rId3">
            <a:alphaModFix/>
          </a:blip>
          <a:srcRect l="20473" r="25786" b="2"/>
          <a:stretch/>
        </p:blipFill>
        <p:spPr bwMode="auto">
          <a:xfrm>
            <a:off x="-33712" y="718419"/>
            <a:ext cx="5000437" cy="5421162"/>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noFill/>
          <a:effectLst>
            <a:softEdge rad="0"/>
          </a:effectLst>
        </p:spPr>
      </p:pic>
      <p:sp>
        <p:nvSpPr>
          <p:cNvPr id="3" name="Content Placeholder 2">
            <a:extLst>
              <a:ext uri="{FF2B5EF4-FFF2-40B4-BE49-F238E27FC236}">
                <a16:creationId xmlns:a16="http://schemas.microsoft.com/office/drawing/2014/main" id="{2FD858AF-BA9F-4CA7-82C9-9716E035C695}"/>
              </a:ext>
            </a:extLst>
          </p:cNvPr>
          <p:cNvSpPr>
            <a:spLocks noGrp="1"/>
          </p:cNvSpPr>
          <p:nvPr>
            <p:ph idx="1"/>
          </p:nvPr>
        </p:nvSpPr>
        <p:spPr>
          <a:xfrm>
            <a:off x="5897461" y="1510018"/>
            <a:ext cx="5170691" cy="4550953"/>
          </a:xfrm>
        </p:spPr>
        <p:txBody>
          <a:bodyPr anchor="ctr">
            <a:normAutofit fontScale="62500" lnSpcReduction="20000"/>
          </a:bodyPr>
          <a:lstStyle/>
          <a:p>
            <a:pPr>
              <a:spcAft>
                <a:spcPts val="800"/>
              </a:spcAft>
            </a:pPr>
            <a:r>
              <a:rPr lang="en-IN" sz="20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Data Link: https://en.wikipedia.org/wiki/List_of_postal_codes_of_Canada:_M</a:t>
            </a:r>
          </a:p>
          <a:p>
            <a:pPr>
              <a:spcAft>
                <a:spcPts val="800"/>
              </a:spcAft>
            </a:pPr>
            <a:r>
              <a:rPr lang="en-IN" sz="20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Will use Scarborough dataset which we scrapped from </a:t>
            </a:r>
            <a:r>
              <a:rPr lang="en-IN" sz="20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wikipedia</a:t>
            </a:r>
            <a:r>
              <a:rPr lang="en-IN" sz="20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on Week 3. Dataset consists of latitude and longitude, zip codes.</a:t>
            </a:r>
          </a:p>
          <a:p>
            <a:pPr algn="just">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The information obtained per venue from Foursquare are as follows:</a:t>
            </a:r>
          </a:p>
          <a:p>
            <a:pPr algn="just">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1. Neighbourhood</a:t>
            </a:r>
          </a:p>
          <a:p>
            <a:pPr algn="just">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2. Neighbourhood Latitude</a:t>
            </a:r>
          </a:p>
          <a:p>
            <a:pPr algn="just">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3. Neighbourhood Longitude</a:t>
            </a:r>
          </a:p>
          <a:p>
            <a:pPr algn="just">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4. Venue</a:t>
            </a:r>
          </a:p>
          <a:p>
            <a:pPr algn="just">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5. Name of the venue e.g. the name of a store or restaurant</a:t>
            </a:r>
          </a:p>
          <a:p>
            <a:pPr algn="just">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6. Venue Latitude</a:t>
            </a:r>
          </a:p>
          <a:p>
            <a:pPr algn="just">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7. Venue Longitude</a:t>
            </a:r>
          </a:p>
          <a:p>
            <a:pPr algn="just">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8. Venue Category</a:t>
            </a:r>
          </a:p>
        </p:txBody>
      </p:sp>
    </p:spTree>
    <p:extLst>
      <p:ext uri="{BB962C8B-B14F-4D97-AF65-F5344CB8AC3E}">
        <p14:creationId xmlns:p14="http://schemas.microsoft.com/office/powerpoint/2010/main" val="2940401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056F12-B64C-4084-AB11-5239A1F61718}"/>
              </a:ext>
            </a:extLst>
          </p:cNvPr>
          <p:cNvSpPr>
            <a:spLocks noGrp="1"/>
          </p:cNvSpPr>
          <p:nvPr>
            <p:ph type="title"/>
          </p:nvPr>
        </p:nvSpPr>
        <p:spPr>
          <a:xfrm>
            <a:off x="838200" y="585216"/>
            <a:ext cx="10515600" cy="1325563"/>
          </a:xfrm>
        </p:spPr>
        <p:txBody>
          <a:bodyPr>
            <a:normAutofit/>
          </a:bodyPr>
          <a:lstStyle/>
          <a:p>
            <a:r>
              <a:rPr lang="en-IN" b="1">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Methodology Section</a:t>
            </a:r>
            <a:endParaRPr lang="en-IN">
              <a:solidFill>
                <a:schemeClr val="bg1"/>
              </a:solidFill>
            </a:endParaRPr>
          </a:p>
        </p:txBody>
      </p:sp>
      <p:pic>
        <p:nvPicPr>
          <p:cNvPr id="4" name="Picture 3">
            <a:extLst>
              <a:ext uri="{FF2B5EF4-FFF2-40B4-BE49-F238E27FC236}">
                <a16:creationId xmlns:a16="http://schemas.microsoft.com/office/drawing/2014/main" id="{A632DEF3-4AA6-4E08-8B40-DF63881D0652}"/>
              </a:ext>
            </a:extLst>
          </p:cNvPr>
          <p:cNvPicPr/>
          <p:nvPr/>
        </p:nvPicPr>
        <p:blipFill rotWithShape="1">
          <a:blip r:embed="rId2"/>
          <a:srcRect l="3310" r="-1" b="-1"/>
          <a:stretch/>
        </p:blipFill>
        <p:spPr bwMode="auto">
          <a:xfrm>
            <a:off x="841248" y="2516777"/>
            <a:ext cx="6236208" cy="3660185"/>
          </a:xfrm>
          <a:prstGeom prst="rect">
            <a:avLst/>
          </a:prstGeom>
          <a:noFill/>
        </p:spPr>
      </p:pic>
      <p:sp>
        <p:nvSpPr>
          <p:cNvPr id="3" name="Content Placeholder 2">
            <a:extLst>
              <a:ext uri="{FF2B5EF4-FFF2-40B4-BE49-F238E27FC236}">
                <a16:creationId xmlns:a16="http://schemas.microsoft.com/office/drawing/2014/main" id="{A04A3264-0B64-4888-A0BF-06AE43436429}"/>
              </a:ext>
            </a:extLst>
          </p:cNvPr>
          <p:cNvSpPr>
            <a:spLocks noGrp="1"/>
          </p:cNvSpPr>
          <p:nvPr>
            <p:ph idx="1"/>
          </p:nvPr>
        </p:nvSpPr>
        <p:spPr>
          <a:xfrm>
            <a:off x="7546848" y="2516777"/>
            <a:ext cx="3803904" cy="3660185"/>
          </a:xfrm>
        </p:spPr>
        <p:txBody>
          <a:bodyPr anchor="ctr">
            <a:normAutofit/>
          </a:bodyPr>
          <a:lstStyle/>
          <a:p>
            <a:r>
              <a:rPr lang="en-IN" sz="2000">
                <a:effectLst/>
                <a:latin typeface="Calibri" panose="020F0502020204030204" pitchFamily="34" charset="0"/>
                <a:ea typeface="Calibri" panose="020F0502020204030204" pitchFamily="34" charset="0"/>
                <a:cs typeface="Times New Roman" panose="02020603050405020304" pitchFamily="18" charset="0"/>
              </a:rPr>
              <a:t>To compare the similarities of two cities, we decided to explore neighbourhoods, segment them, and group them into clusters to find similar neighbourhoods in a big city like New York and Toronto. To be able to do that, we need to cluster data which is a form of unsupervised machine learning: k-means clustering algorithm.</a:t>
            </a:r>
          </a:p>
          <a:p>
            <a:pPr marL="0" indent="0">
              <a:buNone/>
            </a:pPr>
            <a:endParaRPr lang="en-IN" sz="2000"/>
          </a:p>
        </p:txBody>
      </p:sp>
    </p:spTree>
    <p:extLst>
      <p:ext uri="{BB962C8B-B14F-4D97-AF65-F5344CB8AC3E}">
        <p14:creationId xmlns:p14="http://schemas.microsoft.com/office/powerpoint/2010/main" val="218730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6DB7ADBC-26DA-450D-A8BF-E1ACCB4663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234" y="0"/>
            <a:ext cx="6488456" cy="3036711"/>
          </a:xfrm>
          <a:custGeom>
            <a:avLst/>
            <a:gdLst>
              <a:gd name="connsiteX0" fmla="*/ 0 w 6488456"/>
              <a:gd name="connsiteY0" fmla="*/ 0 h 3036711"/>
              <a:gd name="connsiteX1" fmla="*/ 6488456 w 6488456"/>
              <a:gd name="connsiteY1" fmla="*/ 0 h 3036711"/>
              <a:gd name="connsiteX2" fmla="*/ 6482686 w 6488456"/>
              <a:gd name="connsiteY2" fmla="*/ 114279 h 3036711"/>
              <a:gd name="connsiteX3" fmla="*/ 3244228 w 6488456"/>
              <a:gd name="connsiteY3" fmla="*/ 3036711 h 3036711"/>
              <a:gd name="connsiteX4" fmla="*/ 5771 w 6488456"/>
              <a:gd name="connsiteY4" fmla="*/ 114279 h 3036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8456" h="3036711">
                <a:moveTo>
                  <a:pt x="0" y="0"/>
                </a:moveTo>
                <a:lnTo>
                  <a:pt x="6488456" y="0"/>
                </a:lnTo>
                <a:lnTo>
                  <a:pt x="6482686" y="114279"/>
                </a:lnTo>
                <a:cubicBezTo>
                  <a:pt x="6315984" y="1755766"/>
                  <a:pt x="4929697" y="3036711"/>
                  <a:pt x="3244228" y="3036711"/>
                </a:cubicBezTo>
                <a:cubicBezTo>
                  <a:pt x="1558760" y="3036711"/>
                  <a:pt x="172473" y="1755766"/>
                  <a:pt x="5771" y="114279"/>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5E3C0EDB-60D3-4CEF-8B80-C6D01E08D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00758"/>
            <a:ext cx="5198011" cy="3957242"/>
          </a:xfrm>
          <a:custGeom>
            <a:avLst/>
            <a:gdLst>
              <a:gd name="connsiteX0" fmla="*/ 1942747 w 5198011"/>
              <a:gd name="connsiteY0" fmla="*/ 0 h 3957242"/>
              <a:gd name="connsiteX1" fmla="*/ 5198011 w 5198011"/>
              <a:gd name="connsiteY1" fmla="*/ 3255264 h 3957242"/>
              <a:gd name="connsiteX2" fmla="*/ 5131876 w 5198011"/>
              <a:gd name="connsiteY2" fmla="*/ 3911314 h 3957242"/>
              <a:gd name="connsiteX3" fmla="*/ 5120066 w 5198011"/>
              <a:gd name="connsiteY3" fmla="*/ 3957242 h 3957242"/>
              <a:gd name="connsiteX4" fmla="*/ 0 w 5198011"/>
              <a:gd name="connsiteY4" fmla="*/ 3957242 h 3957242"/>
              <a:gd name="connsiteX5" fmla="*/ 0 w 5198011"/>
              <a:gd name="connsiteY5" fmla="*/ 647700 h 3957242"/>
              <a:gd name="connsiteX6" fmla="*/ 122698 w 5198011"/>
              <a:gd name="connsiteY6" fmla="*/ 555948 h 3957242"/>
              <a:gd name="connsiteX7" fmla="*/ 1942747 w 5198011"/>
              <a:gd name="connsiteY7" fmla="*/ 0 h 395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8011" h="3957242">
                <a:moveTo>
                  <a:pt x="1942747" y="0"/>
                </a:moveTo>
                <a:cubicBezTo>
                  <a:pt x="3740580" y="0"/>
                  <a:pt x="5198011" y="1457431"/>
                  <a:pt x="5198011" y="3255264"/>
                </a:cubicBezTo>
                <a:cubicBezTo>
                  <a:pt x="5198011" y="3479993"/>
                  <a:pt x="5175239" y="3699404"/>
                  <a:pt x="5131876" y="3911314"/>
                </a:cubicBezTo>
                <a:lnTo>
                  <a:pt x="5120066" y="3957242"/>
                </a:lnTo>
                <a:lnTo>
                  <a:pt x="0" y="3957242"/>
                </a:lnTo>
                <a:lnTo>
                  <a:pt x="0" y="647700"/>
                </a:lnTo>
                <a:lnTo>
                  <a:pt x="122698" y="555948"/>
                </a:lnTo>
                <a:cubicBezTo>
                  <a:pt x="642241" y="204951"/>
                  <a:pt x="1268560" y="0"/>
                  <a:pt x="1942747" y="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40C269CE-FB56-4D68-8CFB-1CFD5F3505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3375" y="500244"/>
            <a:ext cx="6428625" cy="6357756"/>
          </a:xfrm>
          <a:custGeom>
            <a:avLst/>
            <a:gdLst>
              <a:gd name="connsiteX0" fmla="*/ 4279392 w 6428625"/>
              <a:gd name="connsiteY0" fmla="*/ 0 h 6357756"/>
              <a:gd name="connsiteX1" fmla="*/ 6319204 w 6428625"/>
              <a:gd name="connsiteY1" fmla="*/ 516500 h 6357756"/>
              <a:gd name="connsiteX2" fmla="*/ 6428625 w 6428625"/>
              <a:gd name="connsiteY2" fmla="*/ 579415 h 6357756"/>
              <a:gd name="connsiteX3" fmla="*/ 6428625 w 6428625"/>
              <a:gd name="connsiteY3" fmla="*/ 6357756 h 6357756"/>
              <a:gd name="connsiteX4" fmla="*/ 539921 w 6428625"/>
              <a:gd name="connsiteY4" fmla="*/ 6357756 h 6357756"/>
              <a:gd name="connsiteX5" fmla="*/ 516500 w 6428625"/>
              <a:gd name="connsiteY5" fmla="*/ 6319205 h 6357756"/>
              <a:gd name="connsiteX6" fmla="*/ 0 w 6428625"/>
              <a:gd name="connsiteY6" fmla="*/ 4279392 h 6357756"/>
              <a:gd name="connsiteX7" fmla="*/ 4279392 w 6428625"/>
              <a:gd name="connsiteY7" fmla="*/ 0 h 6357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28625" h="6357756">
                <a:moveTo>
                  <a:pt x="4279392" y="0"/>
                </a:moveTo>
                <a:cubicBezTo>
                  <a:pt x="5017968" y="0"/>
                  <a:pt x="5712843" y="187105"/>
                  <a:pt x="6319204" y="516500"/>
                </a:cubicBezTo>
                <a:lnTo>
                  <a:pt x="6428625" y="579415"/>
                </a:lnTo>
                <a:lnTo>
                  <a:pt x="6428625" y="6357756"/>
                </a:lnTo>
                <a:lnTo>
                  <a:pt x="539921" y="6357756"/>
                </a:lnTo>
                <a:lnTo>
                  <a:pt x="516500" y="6319205"/>
                </a:lnTo>
                <a:cubicBezTo>
                  <a:pt x="187105" y="5712844"/>
                  <a:pt x="0" y="5017968"/>
                  <a:pt x="0" y="4279392"/>
                </a:cubicBezTo>
                <a:cubicBezTo>
                  <a:pt x="0" y="1915949"/>
                  <a:pt x="1915949" y="0"/>
                  <a:pt x="4279392" y="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A6ED7E7F-75F7-4581-A930-C4DEBC2A8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7967" y="664836"/>
            <a:ext cx="6264033" cy="6193164"/>
          </a:xfrm>
          <a:custGeom>
            <a:avLst/>
            <a:gdLst>
              <a:gd name="connsiteX0" fmla="*/ 4114800 w 6264033"/>
              <a:gd name="connsiteY0" fmla="*/ 0 h 6193164"/>
              <a:gd name="connsiteX1" fmla="*/ 6248473 w 6264033"/>
              <a:gd name="connsiteY1" fmla="*/ 595714 h 6193164"/>
              <a:gd name="connsiteX2" fmla="*/ 6264033 w 6264033"/>
              <a:gd name="connsiteY2" fmla="*/ 605689 h 6193164"/>
              <a:gd name="connsiteX3" fmla="*/ 6264033 w 6264033"/>
              <a:gd name="connsiteY3" fmla="*/ 6193164 h 6193164"/>
              <a:gd name="connsiteX4" fmla="*/ 567718 w 6264033"/>
              <a:gd name="connsiteY4" fmla="*/ 6193164 h 6193164"/>
              <a:gd name="connsiteX5" fmla="*/ 496635 w 6264033"/>
              <a:gd name="connsiteY5" fmla="*/ 6076158 h 6193164"/>
              <a:gd name="connsiteX6" fmla="*/ 0 w 6264033"/>
              <a:gd name="connsiteY6" fmla="*/ 4114800 h 6193164"/>
              <a:gd name="connsiteX7" fmla="*/ 4114800 w 6264033"/>
              <a:gd name="connsiteY7" fmla="*/ 0 h 619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4033" h="6193164">
                <a:moveTo>
                  <a:pt x="4114800" y="0"/>
                </a:moveTo>
                <a:cubicBezTo>
                  <a:pt x="4895986" y="0"/>
                  <a:pt x="5626328" y="217689"/>
                  <a:pt x="6248473" y="595714"/>
                </a:cubicBezTo>
                <a:lnTo>
                  <a:pt x="6264033" y="605689"/>
                </a:lnTo>
                <a:lnTo>
                  <a:pt x="6264033" y="6193164"/>
                </a:lnTo>
                <a:lnTo>
                  <a:pt x="567718" y="6193164"/>
                </a:lnTo>
                <a:lnTo>
                  <a:pt x="496635" y="6076158"/>
                </a:lnTo>
                <a:cubicBezTo>
                  <a:pt x="179909" y="5493119"/>
                  <a:pt x="0" y="4824969"/>
                  <a:pt x="0" y="4114800"/>
                </a:cubicBezTo>
                <a:cubicBezTo>
                  <a:pt x="0" y="1842259"/>
                  <a:pt x="1842259" y="0"/>
                  <a:pt x="411480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52DC465-6A3C-41E5-8D50-E8B0C6FDAD5B}"/>
              </a:ext>
            </a:extLst>
          </p:cNvPr>
          <p:cNvSpPr>
            <a:spLocks noGrp="1"/>
          </p:cNvSpPr>
          <p:nvPr>
            <p:ph type="ctrTitle"/>
          </p:nvPr>
        </p:nvSpPr>
        <p:spPr>
          <a:xfrm>
            <a:off x="6915578" y="1374448"/>
            <a:ext cx="4996329" cy="2024404"/>
          </a:xfrm>
        </p:spPr>
        <p:txBody>
          <a:bodyPr>
            <a:normAutofit/>
          </a:bodyPr>
          <a:lstStyle/>
          <a:p>
            <a:r>
              <a:rPr lang="en-IN" dirty="0">
                <a:solidFill>
                  <a:srgbClr val="FFFFFF"/>
                </a:solidFill>
              </a:rPr>
              <a:t>Clustering Result</a:t>
            </a:r>
          </a:p>
        </p:txBody>
      </p:sp>
      <p:sp>
        <p:nvSpPr>
          <p:cNvPr id="3" name="Subtitle 2">
            <a:extLst>
              <a:ext uri="{FF2B5EF4-FFF2-40B4-BE49-F238E27FC236}">
                <a16:creationId xmlns:a16="http://schemas.microsoft.com/office/drawing/2014/main" id="{824CF7DD-97EC-4D5C-9DCB-2435DECD7147}"/>
              </a:ext>
            </a:extLst>
          </p:cNvPr>
          <p:cNvSpPr>
            <a:spLocks noGrp="1"/>
          </p:cNvSpPr>
          <p:nvPr>
            <p:ph type="subTitle" idx="1"/>
          </p:nvPr>
        </p:nvSpPr>
        <p:spPr>
          <a:xfrm>
            <a:off x="6831688" y="3964703"/>
            <a:ext cx="4996328" cy="2499150"/>
          </a:xfrm>
        </p:spPr>
        <p:txBody>
          <a:bodyPr>
            <a:normAutofit/>
          </a:bodyPr>
          <a:lstStyle/>
          <a:p>
            <a:pPr algn="just">
              <a:lnSpc>
                <a:spcPct val="107000"/>
              </a:lnSpc>
              <a:spcAft>
                <a:spcPts val="800"/>
              </a:spcAft>
            </a:pPr>
            <a:r>
              <a:rPr lang="en-IN"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 this Capstone project, using k-means cluster algorithm I separated the neighbourhood into 10(Ten) different clusters and for 103 different latitude and longitude from dataset, which have very-similar neighbourhoods around them. Using the charts above results presented to a particular neighbourhood based on average house prices and school rating have been made.</a:t>
            </a:r>
          </a:p>
          <a:p>
            <a:pPr algn="just">
              <a:lnSpc>
                <a:spcPct val="107000"/>
              </a:lnSpc>
              <a:spcAft>
                <a:spcPts val="800"/>
              </a:spcAft>
            </a:pPr>
            <a:r>
              <a:rPr lang="en-IN"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 feel rewarded with the efforts and believe this course with all the topics covered is well worthy of appreciation.</a:t>
            </a:r>
          </a:p>
          <a:p>
            <a:endParaRPr lang="en-IN" sz="1400" dirty="0">
              <a:solidFill>
                <a:schemeClr val="bg1"/>
              </a:solidFill>
            </a:endParaRPr>
          </a:p>
        </p:txBody>
      </p:sp>
      <p:pic>
        <p:nvPicPr>
          <p:cNvPr id="11" name="Picture 10">
            <a:extLst>
              <a:ext uri="{FF2B5EF4-FFF2-40B4-BE49-F238E27FC236}">
                <a16:creationId xmlns:a16="http://schemas.microsoft.com/office/drawing/2014/main" id="{87A46DA3-5786-40B6-9A09-5FA7829C8C25}"/>
              </a:ext>
            </a:extLst>
          </p:cNvPr>
          <p:cNvPicPr/>
          <p:nvPr/>
        </p:nvPicPr>
        <p:blipFill rotWithShape="1">
          <a:blip r:embed="rId2"/>
          <a:srcRect t="8593" b="8593"/>
          <a:stretch/>
        </p:blipFill>
        <p:spPr bwMode="auto">
          <a:xfrm>
            <a:off x="979870" y="36985"/>
            <a:ext cx="6069184" cy="2839773"/>
          </a:xfrm>
          <a:custGeom>
            <a:avLst/>
            <a:gdLst/>
            <a:ahLst/>
            <a:cxnLst/>
            <a:rect l="l" t="t" r="r" b="b"/>
            <a:pathLst>
              <a:path w="6069184" h="2839783">
                <a:moveTo>
                  <a:pt x="0" y="0"/>
                </a:moveTo>
                <a:lnTo>
                  <a:pt x="6069184" y="0"/>
                </a:lnTo>
                <a:lnTo>
                  <a:pt x="6063824" y="106160"/>
                </a:lnTo>
                <a:cubicBezTo>
                  <a:pt x="5907892" y="1641596"/>
                  <a:pt x="4611168" y="2839783"/>
                  <a:pt x="3034592" y="2839783"/>
                </a:cubicBezTo>
                <a:cubicBezTo>
                  <a:pt x="1458016" y="2839783"/>
                  <a:pt x="161293" y="1641596"/>
                  <a:pt x="5361" y="106160"/>
                </a:cubicBezTo>
                <a:close/>
              </a:path>
            </a:pathLst>
          </a:custGeom>
          <a:noFill/>
        </p:spPr>
      </p:pic>
      <p:pic>
        <p:nvPicPr>
          <p:cNvPr id="5" name="Picture 4">
            <a:extLst>
              <a:ext uri="{FF2B5EF4-FFF2-40B4-BE49-F238E27FC236}">
                <a16:creationId xmlns:a16="http://schemas.microsoft.com/office/drawing/2014/main" id="{138BCAE9-4FF3-443F-B1EC-D454347B4087}"/>
              </a:ext>
            </a:extLst>
          </p:cNvPr>
          <p:cNvPicPr>
            <a:picLocks noChangeAspect="1"/>
          </p:cNvPicPr>
          <p:nvPr/>
        </p:nvPicPr>
        <p:blipFill rotWithShape="1">
          <a:blip r:embed="rId3"/>
          <a:srcRect t="10560" r="4" b="14800"/>
          <a:stretch/>
        </p:blipFill>
        <p:spPr>
          <a:xfrm>
            <a:off x="3" y="3124786"/>
            <a:ext cx="5001415" cy="3733214"/>
          </a:xfrm>
          <a:custGeom>
            <a:avLst/>
            <a:gdLst/>
            <a:ahLst/>
            <a:cxnLst/>
            <a:rect l="l" t="t" r="r" b="b"/>
            <a:pathLst>
              <a:path w="5001415" h="3733214">
                <a:moveTo>
                  <a:pt x="1956463" y="0"/>
                </a:moveTo>
                <a:cubicBezTo>
                  <a:pt x="3638144" y="0"/>
                  <a:pt x="5001415" y="1363271"/>
                  <a:pt x="5001415" y="3044952"/>
                </a:cubicBezTo>
                <a:cubicBezTo>
                  <a:pt x="5001415" y="3255162"/>
                  <a:pt x="4980114" y="3460397"/>
                  <a:pt x="4939553" y="3658617"/>
                </a:cubicBezTo>
                <a:lnTo>
                  <a:pt x="4920372" y="3733214"/>
                </a:lnTo>
                <a:lnTo>
                  <a:pt x="0" y="3733214"/>
                </a:lnTo>
                <a:lnTo>
                  <a:pt x="0" y="713124"/>
                </a:lnTo>
                <a:lnTo>
                  <a:pt x="19591" y="695319"/>
                </a:lnTo>
                <a:cubicBezTo>
                  <a:pt x="545938" y="260939"/>
                  <a:pt x="1220728" y="0"/>
                  <a:pt x="1956463" y="0"/>
                </a:cubicBezTo>
                <a:close/>
              </a:path>
            </a:pathLst>
          </a:custGeom>
        </p:spPr>
      </p:pic>
    </p:spTree>
    <p:extLst>
      <p:ext uri="{BB962C8B-B14F-4D97-AF65-F5344CB8AC3E}">
        <p14:creationId xmlns:p14="http://schemas.microsoft.com/office/powerpoint/2010/main" val="2847305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409</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Neighbourhood Selection Process Report </vt:lpstr>
      <vt:lpstr>Introduction</vt:lpstr>
      <vt:lpstr>Data Section</vt:lpstr>
      <vt:lpstr>Methodology Section</vt:lpstr>
      <vt:lpstr>Clustering 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Neighbourhood Selection Process Report </dc:title>
  <dc:creator>sudharshan Chakrapani</dc:creator>
  <cp:lastModifiedBy>sudharshan Chakrapani</cp:lastModifiedBy>
  <cp:revision>1</cp:revision>
  <dcterms:created xsi:type="dcterms:W3CDTF">2020-12-09T16:14:43Z</dcterms:created>
  <dcterms:modified xsi:type="dcterms:W3CDTF">2020-12-09T16:16:53Z</dcterms:modified>
</cp:coreProperties>
</file>