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afd9fa36a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afd9fa36a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afd9fa36a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afd9fa36a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afd9fa36a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afd9fa36a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afd9fa36a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afd9fa36a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afd9fa36a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afd9fa36a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afd9fa36a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afd9fa36a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b4301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b4301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fd9fa3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fd9fa3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fd9fa36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fd9fa36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fd9fa36a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fd9fa36a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afd9fa36a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afd9fa36a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fd9fa36a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afd9fa36a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afd9fa36a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afd9fa36a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fd9fa36a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fd9fa36a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7202100" y="4654756"/>
            <a:ext cx="185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Security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14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Times New Roman"/>
                <a:ea typeface="Times New Roman"/>
                <a:cs typeface="Times New Roman"/>
                <a:sym typeface="Times New Roman"/>
              </a:rPr>
              <a:t>NETWORK SECURITY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158300"/>
            <a:ext cx="85206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GUNTUPALLI SUDHARSHAN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B190512CS </a:t>
            </a:r>
            <a:r>
              <a:rPr lang="en"/>
              <a:t>   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CRYPTOGRAPHY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Cryptography: Method of storing and transmitting data in a particular form such that only intended persons can read it and nobody else can understand 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Cryptography is of two types: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symmetric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key(or secret key) cryptography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Both sender and receiver uses a common key to encrypt and decrypt the message.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secret key is known only to the sender and receiver.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SYMETRIC KEY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ENCRYPTION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311700" y="119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Popular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symmetric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algorithms: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1.Data encryption standard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2.Advanced encryption standard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425650" y="2613900"/>
            <a:ext cx="1257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5492925" y="2571750"/>
            <a:ext cx="1341900" cy="6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lgo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47250" y="2613450"/>
            <a:ext cx="7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603425" y="2725500"/>
            <a:ext cx="8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354475" y="3745800"/>
            <a:ext cx="1649400" cy="2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flipH="1" rot="10800000">
            <a:off x="964400" y="2781250"/>
            <a:ext cx="405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 flipH="1" rot="10800000">
            <a:off x="7073625" y="2823600"/>
            <a:ext cx="5298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739475" y="2823325"/>
            <a:ext cx="26835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3494225" y="257175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C=E(K,M)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3263538" y="2971950"/>
            <a:ext cx="16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Cipher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904775" y="2423400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M=D(K,C)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>
            <a:off x="2047550" y="3229050"/>
            <a:ext cx="141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3"/>
          <p:cNvCxnSpPr>
            <a:endCxn id="221" idx="1"/>
          </p:cNvCxnSpPr>
          <p:nvPr/>
        </p:nvCxnSpPr>
        <p:spPr>
          <a:xfrm flipH="1" rot="10800000">
            <a:off x="2068675" y="3871650"/>
            <a:ext cx="12858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3"/>
          <p:cNvCxnSpPr>
            <a:stCxn id="221" idx="3"/>
          </p:cNvCxnSpPr>
          <p:nvPr/>
        </p:nvCxnSpPr>
        <p:spPr>
          <a:xfrm>
            <a:off x="5003875" y="3871650"/>
            <a:ext cx="11739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3"/>
          <p:cNvCxnSpPr>
            <a:endCxn id="218" idx="2"/>
          </p:cNvCxnSpPr>
          <p:nvPr/>
        </p:nvCxnSpPr>
        <p:spPr>
          <a:xfrm rot="10800000">
            <a:off x="6163875" y="3270750"/>
            <a:ext cx="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/>
        </p:nvSpPr>
        <p:spPr>
          <a:xfrm>
            <a:off x="2278225" y="3801725"/>
            <a:ext cx="8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5199400" y="3843650"/>
            <a:ext cx="7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3396375" y="4081250"/>
            <a:ext cx="16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Secure Channel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ASYMETRIC KEY ENCRYPTION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b)asymmetric key(public key-private key) cryptography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1)RSA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algorithm is used by web browsers nowadays and this is one of popular asymmetric key algorithm.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Public key is given to everyone and private key is kept secret.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RSA is named after its inventor's Rivest,shamir and adlemann.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RSA MECHANISM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2522700" y="2306300"/>
            <a:ext cx="1163100" cy="7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Encrypter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5099675" y="2306300"/>
            <a:ext cx="1163100" cy="7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Decrypter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3713838" y="2628650"/>
            <a:ext cx="1357800" cy="1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3738600" y="2060250"/>
            <a:ext cx="15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Channel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5002325" y="1661613"/>
            <a:ext cx="1357800" cy="57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2328000" y="1673913"/>
            <a:ext cx="1357800" cy="57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2606775" y="1661625"/>
            <a:ext cx="96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5197025" y="1661625"/>
            <a:ext cx="116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5"/>
          <p:cNvSpPr/>
          <p:nvPr/>
        </p:nvSpPr>
        <p:spPr>
          <a:xfrm rot="10800000">
            <a:off x="1036925" y="2460500"/>
            <a:ext cx="378600" cy="490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 rot="10800000">
            <a:off x="7313900" y="2460500"/>
            <a:ext cx="378600" cy="490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 rot="10800000">
            <a:off x="4203438" y="2851175"/>
            <a:ext cx="378600" cy="490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3927750" y="3410000"/>
            <a:ext cx="12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Cipher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714775" y="2971175"/>
            <a:ext cx="14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Plain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(ASCII code)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6999725" y="3105200"/>
            <a:ext cx="12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Plain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(ASCII code)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1471575" y="2620800"/>
            <a:ext cx="967200" cy="154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6320750" y="2620800"/>
            <a:ext cx="967200" cy="1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2873075" y="3134275"/>
            <a:ext cx="84000" cy="798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5639225" y="3134275"/>
            <a:ext cx="84000" cy="798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1807925" y="3826100"/>
            <a:ext cx="1288500" cy="154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5548175" y="3826100"/>
            <a:ext cx="1288500" cy="154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406425" y="3615875"/>
            <a:ext cx="15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Encryption Key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(Public key)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6923400" y="4288575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6825300" y="3713975"/>
            <a:ext cx="15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Decryption Key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(Private key)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518550" y="1261350"/>
            <a:ext cx="1597800" cy="79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6551925" y="1339650"/>
            <a:ext cx="1597800" cy="79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840900" y="13874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Sender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6923400" y="1539013"/>
            <a:ext cx="10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2094725" y="3933175"/>
            <a:ext cx="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(E,M)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5816225" y="3840100"/>
            <a:ext cx="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(D,M)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DIFFIE-HELLMAN KEY EXCHANGE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2)Diffie Hellman key exchange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 limitation of RSA algorithm is involvement of heavy computation.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Diffie Hellman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exchange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preferred for large sized messages because computation involved is simple when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compared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RSA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algorithm is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useful only to exchange the key and actual message will be encrypted using common key generated from the algorithm.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311700" y="32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DIFFIE-HELLMAN KEY EXCHANGE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311700" y="714775"/>
            <a:ext cx="8520600" cy="4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Calculated shared secret key=g^ab(modp).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700750" y="1050275"/>
            <a:ext cx="1920000" cy="25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644675" y="644700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PMU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2929125" y="1111075"/>
            <a:ext cx="25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1)Agree on prime and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generator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5982625" y="1050275"/>
            <a:ext cx="1920000" cy="25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5912550" y="644700"/>
            <a:ext cx="22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KDC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1191275" y="111106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p,g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1304375" y="1513138"/>
            <a:ext cx="3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931450" y="1947363"/>
            <a:ext cx="11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A=g^a modp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931475" y="2280188"/>
            <a:ext cx="14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k=B^a modp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664750" y="2701000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k=((g^bmodp)^a)modp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697000" y="3047225"/>
            <a:ext cx="18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k=g^ab(modp)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6277825" y="1111075"/>
            <a:ext cx="11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p,g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6622975" y="1519075"/>
            <a:ext cx="3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6164725" y="1977650"/>
            <a:ext cx="15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B=g^b mod 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6081600" y="2393450"/>
            <a:ext cx="19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k=A^a modp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5988750" y="2778050"/>
            <a:ext cx="22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k=((g^amodp)^b)modp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201625" y="3042750"/>
            <a:ext cx="13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k=g^ab(modp)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3251475" y="4190475"/>
            <a:ext cx="225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      THANK YOU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2937375" y="1511275"/>
            <a:ext cx="28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2)Generate private keys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7"/>
          <p:cNvSpPr txBox="1"/>
          <p:nvPr/>
        </p:nvSpPr>
        <p:spPr>
          <a:xfrm>
            <a:off x="2923638" y="1977650"/>
            <a:ext cx="22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3)Calculate public key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2876238" y="2343600"/>
            <a:ext cx="26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4)Exchange of public keys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2851175" y="270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5)Calculating shared secret keys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REAL WORLD ANALOGY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Suppose we are entering login credentials of our net banking account,no one can see our credentials through our mobile and through bank server also but there is a possibility that some one can easily view our credentials from internet if our browser just sends plain text into internet without any encryption.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425650" y="1541700"/>
            <a:ext cx="3363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257475" y="2480700"/>
            <a:ext cx="8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mobile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358925" y="1443575"/>
            <a:ext cx="1527600" cy="14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653225" y="1695850"/>
            <a:ext cx="96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BANK SERVER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972225" y="1934100"/>
            <a:ext cx="630600" cy="140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588100" y="2046225"/>
            <a:ext cx="630600" cy="140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757088" y="1252800"/>
            <a:ext cx="2606700" cy="150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729025" y="1023125"/>
            <a:ext cx="260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INTERNET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 OVERVIEW OF NETWORK 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80488" y="94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04525" y="2156100"/>
            <a:ext cx="75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Mobile/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Laptop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331425" y="1821950"/>
            <a:ext cx="4764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704725" y="1752000"/>
            <a:ext cx="8691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79825" y="1853900"/>
            <a:ext cx="8691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929388" y="1799308"/>
            <a:ext cx="4764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877825" y="2263950"/>
            <a:ext cx="7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690788" y="1962050"/>
            <a:ext cx="10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507750" y="2101700"/>
            <a:ext cx="11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Decryption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334725" y="2069750"/>
            <a:ext cx="8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Plain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608475" y="2452625"/>
            <a:ext cx="7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466050" y="3728000"/>
            <a:ext cx="17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INTRUDERS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(not readable)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14825" y="1580600"/>
            <a:ext cx="3363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455575" y="1409325"/>
            <a:ext cx="1163700" cy="14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7608450" y="1696550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BANK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SERVER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345025" y="2717300"/>
            <a:ext cx="336300" cy="92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1975925" y="1678700"/>
            <a:ext cx="378600" cy="490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>
            <a:off x="6501000" y="1646750"/>
            <a:ext cx="378600" cy="4905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651437" y="1375400"/>
            <a:ext cx="1778700" cy="1257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" name="Google Shape;98;p15"/>
          <p:cNvSpPr txBox="1"/>
          <p:nvPr/>
        </p:nvSpPr>
        <p:spPr>
          <a:xfrm>
            <a:off x="3798050" y="1737850"/>
            <a:ext cx="15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CIPHER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657900" y="1051125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INTERNET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Plain text:  Any message which is readable i.e., actual message.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Cipher Text: Encrypted message which is not readable.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Encryption: Process of converting plaintext to ciphertext.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Decryption: Process of extracting plaintext from ciphertext.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Intruders: Third party people who wanted to access/view information in internet illegally using some loopholes of security system of network.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INTRUDERS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1)Passive attackers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Attackers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who can only see the data and cannot change the contents of the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4" name="Google Shape;114;p17"/>
          <p:cNvCxnSpPr>
            <a:stCxn id="115" idx="6"/>
            <a:endCxn id="116" idx="2"/>
          </p:cNvCxnSpPr>
          <p:nvPr/>
        </p:nvCxnSpPr>
        <p:spPr>
          <a:xfrm>
            <a:off x="936475" y="2838425"/>
            <a:ext cx="2025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18" idx="6"/>
            <a:endCxn id="119" idx="2"/>
          </p:cNvCxnSpPr>
          <p:nvPr/>
        </p:nvCxnSpPr>
        <p:spPr>
          <a:xfrm>
            <a:off x="4572000" y="2849525"/>
            <a:ext cx="21204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1593375" y="3256975"/>
            <a:ext cx="2934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524625" y="3256975"/>
            <a:ext cx="2934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104175" y="3899550"/>
            <a:ext cx="15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Reading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157475" y="3899550"/>
            <a:ext cx="132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Observing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traffic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39525" y="2654975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026675" y="2660575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152563" y="2638325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879825" y="2638325"/>
            <a:ext cx="3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229975" y="2574325"/>
            <a:ext cx="1132200" cy="57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016375" y="2552075"/>
            <a:ext cx="1132200" cy="57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331450" y="2275675"/>
            <a:ext cx="1327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157475" y="2678075"/>
            <a:ext cx="151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83950" y="2033275"/>
            <a:ext cx="306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a)Reading messages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613975" y="2022075"/>
            <a:ext cx="306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b)Traffic Analysis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INTRUDERS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955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2)Active attackers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Attackers who can see the data and can also modify the contents of data.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1" name="Google Shape;141;p18"/>
          <p:cNvCxnSpPr>
            <a:stCxn id="142" idx="3"/>
          </p:cNvCxnSpPr>
          <p:nvPr/>
        </p:nvCxnSpPr>
        <p:spPr>
          <a:xfrm flipH="1" rot="10800000">
            <a:off x="896875" y="2693225"/>
            <a:ext cx="21711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642775" y="2525825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275175" y="2553375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1229975" y="2439575"/>
            <a:ext cx="1132200" cy="57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166625" y="2725875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6692250" y="2660575"/>
            <a:ext cx="3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1760425" y="3126075"/>
            <a:ext cx="3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>
            <a:off x="4569825" y="2779750"/>
            <a:ext cx="2025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/>
          <p:nvPr/>
        </p:nvSpPr>
        <p:spPr>
          <a:xfrm>
            <a:off x="5016375" y="2552075"/>
            <a:ext cx="1132200" cy="57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5492950" y="3587500"/>
            <a:ext cx="3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42775" y="403825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 sending msg to B as if from 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885050" y="4038250"/>
            <a:ext cx="44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C making B busy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(A should wait unnecessarily)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850025" y="2801938"/>
            <a:ext cx="995100" cy="39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492950" y="2990950"/>
            <a:ext cx="995100" cy="39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645350" y="3143350"/>
            <a:ext cx="995100" cy="39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797750" y="3295750"/>
            <a:ext cx="995100" cy="39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1327925" y="2537775"/>
            <a:ext cx="133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143450" y="2592850"/>
            <a:ext cx="104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621000" y="1949988"/>
            <a:ext cx="27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b)Denial of service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128225" y="1894675"/>
            <a:ext cx="243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a)Masquerade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INTRUDERS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8157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>
            <a:off x="768750" y="1948925"/>
            <a:ext cx="2025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475050" y="1771075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2767425" y="1836000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1062250" y="1684825"/>
            <a:ext cx="1132200" cy="57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261438" y="2428263"/>
            <a:ext cx="3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1682800" y="2035175"/>
            <a:ext cx="1132200" cy="40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rot="5400000">
            <a:off x="814426" y="2035185"/>
            <a:ext cx="405900" cy="40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19"/>
          <p:cNvCxnSpPr/>
          <p:nvPr/>
        </p:nvCxnSpPr>
        <p:spPr>
          <a:xfrm>
            <a:off x="4778775" y="2035175"/>
            <a:ext cx="2025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9"/>
          <p:cNvSpPr txBox="1"/>
          <p:nvPr/>
        </p:nvSpPr>
        <p:spPr>
          <a:xfrm>
            <a:off x="4485075" y="1857325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6777450" y="1922250"/>
            <a:ext cx="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5072275" y="1771075"/>
            <a:ext cx="1132200" cy="57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346675" y="2571750"/>
            <a:ext cx="3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645250" y="2191900"/>
            <a:ext cx="1132200" cy="40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rot="5400000">
            <a:off x="4943626" y="2191910"/>
            <a:ext cx="405900" cy="40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1205275" y="1794175"/>
            <a:ext cx="113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5186250" y="1834625"/>
            <a:ext cx="129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936450" y="1120425"/>
            <a:ext cx="231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c)Modification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4946475" y="1195325"/>
            <a:ext cx="22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d)Replay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2564750" y="2466650"/>
            <a:ext cx="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574625" y="3362375"/>
            <a:ext cx="37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 modifying the msg going to 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269450" y="3355075"/>
            <a:ext cx="31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 delaying the msg going to 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SECURITY SERVICES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Any network security model must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 least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provide below security services to be a valid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1.Authentication: Providing assurance that the communicating entities are the ones that they claims to be.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be achieved by using digital signatures.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2.Data Integrity: Providing assurance that data received is exactly as sent by an authorised entity.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SECURITY SERVICES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3.Access control: Providing prevention of unauthorised use of resources.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be achieved by providing unique credentials to valid users.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4.Data Confidentiality: Providing Protection of data from unauthorised disclosure.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be achieved by using encryption,decryption techniques.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5.Non Repudiation:Providing protection against denial by one of the entities involved in a communication of having participated in communication.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be achieved by maintaining proofs of users transactions.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