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316" r:id="rId5"/>
    <p:sldId id="317" r:id="rId6"/>
    <p:sldId id="318" r:id="rId7"/>
    <p:sldId id="319" r:id="rId8"/>
    <p:sldId id="260" r:id="rId9"/>
    <p:sldId id="320" r:id="rId10"/>
    <p:sldId id="262" r:id="rId11"/>
    <p:sldId id="353" r:id="rId12"/>
    <p:sldId id="263" r:id="rId13"/>
    <p:sldId id="354" r:id="rId14"/>
    <p:sldId id="267" r:id="rId15"/>
    <p:sldId id="268" r:id="rId16"/>
    <p:sldId id="270" r:id="rId17"/>
    <p:sldId id="275" r:id="rId18"/>
    <p:sldId id="321" r:id="rId19"/>
    <p:sldId id="32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421DD-BEB9-40A8-9F2E-ED296E310C4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FA39C-7152-4923-9835-34D532293AD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FA39C-7152-4923-9835-34D532293AD1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26B7AA-0F1F-4C02-B3D7-F7370F2E3870}" type="slidenum">
              <a:rPr lang="en-US"/>
              <a:pPr/>
              <a:t>14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5FE01-AB83-43FE-9FE8-49448BBF81C6}" type="slidenum">
              <a:rPr lang="en-US"/>
              <a:pPr/>
              <a:t>15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EF5A4-5E2F-4F2E-A24E-F236C625A3F1}" type="slidenum">
              <a:rPr lang="en-US"/>
              <a:pPr/>
              <a:t>16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B710F-EE58-4835-908D-FA045B1C5CD4}" type="slidenum">
              <a:rPr lang="en-US"/>
              <a:pPr/>
              <a:t>17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1AA78-AA69-4004-A361-412D36FA3F9E}" type="slidenum">
              <a:rPr lang="en-US"/>
              <a:pPr/>
              <a:t>18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2159F-C81A-460B-82AF-F50EECC5F6D3}" type="slidenum">
              <a:rPr lang="en-US"/>
              <a:pPr/>
              <a:t>19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C6CAF-81E6-47BE-8727-E5676659255F}" type="slidenum">
              <a:rPr lang="en-US"/>
              <a:pPr/>
              <a:t>4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72CEF-AE1A-4953-B3AC-0EFFBDD40296}" type="slidenum">
              <a:rPr lang="en-US"/>
              <a:pPr/>
              <a:t>5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2B47A-6BD7-40E3-976A-8BCC1DEE9FE7}" type="slidenum">
              <a:rPr lang="en-US"/>
              <a:pPr/>
              <a:t>6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3C3CF-9B10-4C16-A4BD-F0F48A2225FC}" type="slidenum">
              <a:rPr lang="en-US"/>
              <a:pPr/>
              <a:t>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A39C-7152-4923-9835-34D532293AD1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F520F-20C3-4E09-BECE-BD6FB73FA0E7}" type="slidenum">
              <a:rPr lang="en-US"/>
              <a:pPr/>
              <a:t>9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FA39C-7152-4923-9835-34D532293AD1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F9FE3-2677-4D1B-84F0-D506BD186D80}" type="slidenum">
              <a:rPr lang="en-US"/>
              <a:pPr/>
              <a:t>13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Lethbridge/Laganière 2005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Chapter 1: Software and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Module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Engineering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Engineering is …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application of scientific  principles and methods to the construction of useful structures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Mechanical Engineering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Engineering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Civil Engineering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Electrical Engineering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Nuclear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Engineering…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Requires well defined approach: repeatable ,predictable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Large projects requires managing the projects itself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Manage  people, money(cost),equipment, schedule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Scale makes big differences: compare building a hut,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storeyed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house,50storeyed apartment building 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Quality extremely important: relates to failures,  efficiency, usability…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People willing to pay for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Software Engineering?...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process of solving customers’ problems by the systematic development and evolution of large, high-quality software systems within cost, time and other constraints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Other definitions: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IEEE: (1) the application of a systematic, disciplined, quantifiable approach to the development, operation, maintenance of software; that is, the application of engineering to software. (2) The study of approaches as in (1).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Canadian Standards Association: The systematic activities involved in the design, implementation and testing of software to optimize its production and support.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7AFC-3188-47E4-AB6A-0CD68065202F}" type="slidenum">
              <a:rPr lang="en-US"/>
              <a:pPr/>
              <a:t>13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Software Engineering?…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Solving customers’ problems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the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software engineering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Sometimes the solution is 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buy, not build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Adding unnecessary features does not help solve the problem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engineers must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communicate effectively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identify and understand the problem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Software Engineering?…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Systematic development and evolution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engineering process involves applying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well understood techniques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a organized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disciplined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way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Many well-accepted practices have been formally standardized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e.g. by the IEEE or ISO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Most development work is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evolution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0FC5-8AC3-4A1B-89C3-400B1C318F5B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Software Engineering?…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848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Large, high quality software systems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engineering techniques are needed because large systems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cannot be completely understood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 one person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Teamwork and co-ordination are required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Key challenge: Dividing up the work and ensuring that the parts of the system work properly together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end-product must be of sufficient quality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9113-9CD0-45F6-9304-7530C96A280E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Software Engineering?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Cost, time and other constraints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Finite resources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benefit must outweigh the cost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Others are competing to do the job cheaper and faster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Inaccurate estimates of cost and time have caused many project failures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0735-EA89-4DB9-888F-7F1DC4A977FE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Difficulties and Risks in Software Engineering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/>
              <a:t>•</a:t>
            </a:r>
            <a:r>
              <a:rPr lang="en-US" dirty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Complexity and large numbers of details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Uncertainty about technology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Uncertainty about requirements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Uncertainty about software engineering skills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Constant change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Deterioration of software design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Political risks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BC237-8D5C-455E-B779-007E37D5EF69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6510-5B9F-4D36-9AA2-108ED8597FFF}" type="slidenum">
              <a:rPr lang="en-US"/>
              <a:pPr/>
              <a:t>18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Engineering and the Engineering Profession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term Software Engineering was coined in 1968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People began to realize that the principles of engineering should be applied to software development</a:t>
            </a:r>
          </a:p>
          <a:p>
            <a:pPr lvl="1">
              <a:lnSpc>
                <a:spcPct val="90000"/>
              </a:lnSpc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Engineering is a licensed profession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order to protect the public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Engineers design artifacts following well accepted practices which involve the application of science, mathematics and economics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Ethical practice is also a key tenet of the profession</a:t>
            </a:r>
          </a:p>
          <a:p>
            <a:pPr lvl="1">
              <a:lnSpc>
                <a:spcPct val="90000"/>
              </a:lnSpc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many countries, much software engineering does not require an engineering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license,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but is still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DCB0-2540-4B01-9F35-4FF55E34C1B4}" type="slidenum">
              <a:rPr lang="en-US"/>
              <a:pPr/>
              <a:t>19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Engineering and the Engineering Profession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7724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Ethics in Software Engineering:</a:t>
            </a:r>
          </a:p>
          <a:p>
            <a:pPr lvl="1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Software engineers shall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Act consistently with public interest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Act in the best interests of their clients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Develop and maintain with the highest standards possible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Maintain integrity and independence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Promote an ethical approach in management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Advance the integrity and reputation of the profession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Be fair and supportive to colleagues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Participate in lifelong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Topics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 to Software Engineering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Reasons for software project failure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Similarities and differences between software and other engineering products.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Software Development Life Cycle (SDLC)</a:t>
            </a:r>
          </a:p>
          <a:p>
            <a:pPr lvl="1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Overview of Phases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Detailed Study of Requirements Phase.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What is a Software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 programs  and associated documentation.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products may be developed for a particular customer or may be developed for a general market.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06EA-7727-43F4-BED9-BB52BD8A4F15}" type="slidenum">
              <a:rPr lang="en-US"/>
              <a:pPr/>
              <a:t>4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Nature of Software...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is intangible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 to understand development effort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is easy to reproduce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Cost is in its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development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in other engineering products, manufacturing is the costly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stage.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industry is labor-intensive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 to automate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526C-4776-4BF3-BB28-46DB4CFEC422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Nature of Software ...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Untrained people can hack something together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Quality problems are hard to notice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is easy to modify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People make changes without fully understanding it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does not ‘wear out’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deteriorates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 having its design changed: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erroneously, or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in ways that were not anticipated, thus making it complex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019E-37E8-42D5-8C5F-1B87AF087CD4}" type="slidenum">
              <a:rPr lang="en-US"/>
              <a:pPr/>
              <a:t>6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Nature of Software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Much software has poor design and is getting worse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Demand for software is high and rising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are in a perpetual ‘software crisis’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have to learn to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‘engineer’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4C2D-C767-4766-90E4-93C9C922D1B6}" type="slidenum">
              <a:rPr lang="en-US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Types of Software...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a specific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customer</a:t>
            </a:r>
          </a:p>
          <a:p>
            <a:pPr lvl="1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e.g. web sites, air-traffic control systems and software for managing the specialized finances of large organizations.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Generic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Sold on open market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Often called</a:t>
            </a:r>
          </a:p>
          <a:p>
            <a:pPr lvl="2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COTS (Commercial Off The Shelf)</a:t>
            </a:r>
          </a:p>
          <a:p>
            <a:pPr lvl="2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Shrink-wrapped</a:t>
            </a:r>
          </a:p>
          <a:p>
            <a:pPr lvl="1"/>
            <a:r>
              <a:rPr lang="en-IN" dirty="0" smtClean="0"/>
              <a:t>E.g. word processors, spreadsheets, compilers, web browsers, operating systems, computer games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Embedded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Built into hardware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Hard to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Types of Software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Differences among custom, generic and embedded software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67000"/>
            <a:ext cx="86106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6C3B-251D-4282-9B13-8C3C604913FF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Types of Software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Real time software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 control and monitoring systems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Must react immediately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Safety often a concern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processing software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to run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businesses</a:t>
            </a:r>
          </a:p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performs functions such as recording sales, managing accounts, printing bills etc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Accuracy and security of data are key</a:t>
            </a:r>
          </a:p>
          <a:p>
            <a:pPr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Some software has both aspects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3610</TotalTime>
  <Words>934</Words>
  <Application>Microsoft Office PowerPoint</Application>
  <PresentationFormat>On-screen Show (4:3)</PresentationFormat>
  <Paragraphs>171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Module 1</vt:lpstr>
      <vt:lpstr>Topics</vt:lpstr>
      <vt:lpstr>What is a Software</vt:lpstr>
      <vt:lpstr>The Nature of Software...</vt:lpstr>
      <vt:lpstr>The Nature of Software ...</vt:lpstr>
      <vt:lpstr>The Nature of Software</vt:lpstr>
      <vt:lpstr>Types of Software...</vt:lpstr>
      <vt:lpstr>Types of Software</vt:lpstr>
      <vt:lpstr>Types of Software</vt:lpstr>
      <vt:lpstr>What is Engineering</vt:lpstr>
      <vt:lpstr>Engineering…</vt:lpstr>
      <vt:lpstr>What is Software Engineering?...</vt:lpstr>
      <vt:lpstr>What is Software Engineering?…</vt:lpstr>
      <vt:lpstr>What is Software Engineering?…</vt:lpstr>
      <vt:lpstr>What is Software Engineering?…</vt:lpstr>
      <vt:lpstr>What is Software Engineering?</vt:lpstr>
      <vt:lpstr> Difficulties and Risks in Software Engineering</vt:lpstr>
      <vt:lpstr> Software Engineering and the Engineering Profession</vt:lpstr>
      <vt:lpstr>Software Engineering and the Engineering Profession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208</cp:revision>
  <dcterms:created xsi:type="dcterms:W3CDTF">2006-08-16T00:00:00Z</dcterms:created>
  <dcterms:modified xsi:type="dcterms:W3CDTF">2021-01-18T05:22:20Z</dcterms:modified>
</cp:coreProperties>
</file>