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0"/>
  </p:notesMasterIdLst>
  <p:handoutMasterIdLst>
    <p:handoutMasterId r:id="rId11"/>
  </p:handoutMasterIdLst>
  <p:sldIdLst>
    <p:sldId id="276" r:id="rId2"/>
    <p:sldId id="271" r:id="rId3"/>
    <p:sldId id="356" r:id="rId4"/>
    <p:sldId id="351" r:id="rId5"/>
    <p:sldId id="352" r:id="rId6"/>
    <p:sldId id="264" r:id="rId7"/>
    <p:sldId id="277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421DD-BEB9-40A8-9F2E-ED296E310C4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FA39C-7152-4923-9835-34D532293AD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Reasons for software project failure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sz="1600" dirty="0" smtClean="0">
              <a:latin typeface="Palladio Uralic"/>
              <a:cs typeface="Palladio Uralic"/>
            </a:endParaRPr>
          </a:p>
          <a:p>
            <a:pPr algn="just">
              <a:lnSpc>
                <a:spcPct val="150000"/>
              </a:lnSpc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Software development  projects  have not always been successful.</a:t>
            </a:r>
            <a:endParaRPr lang="en-IN" sz="2400" spc="-5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Ther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 are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stil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man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report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IN" sz="24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4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softwar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going wrong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IN"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IN" sz="24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failures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’.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engineering is criticized as inadequate for modern software development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Successful Software Systems…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do we consider a software application successful?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 completed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useful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Usable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is used</a:t>
            </a:r>
          </a:p>
          <a:p>
            <a:pPr lvl="2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Cost effectiveness , maintainability implied</a:t>
            </a:r>
          </a:p>
          <a:p>
            <a:pPr lvl="2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Reasons for failures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Schedule slippage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Cost over-runs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Does not solve user’s problem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Poor quality of software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Poor maintainability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Reasons for failures…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 hoc software development results in such problems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planning of development work(e.g. no milestones defined)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Deliverables to user  not identified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Poor understanding of user requirements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control or review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Technical incompetence of developers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Poor understanding of cost and effort by both developer and user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object 2"/>
          <p:cNvSpPr/>
          <p:nvPr/>
        </p:nvSpPr>
        <p:spPr>
          <a:xfrm>
            <a:off x="609598" y="609598"/>
            <a:ext cx="7848584" cy="5791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object 2"/>
          <p:cNvSpPr/>
          <p:nvPr/>
        </p:nvSpPr>
        <p:spPr>
          <a:xfrm>
            <a:off x="864427" y="753029"/>
            <a:ext cx="7368058" cy="534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object 2"/>
          <p:cNvSpPr/>
          <p:nvPr/>
        </p:nvSpPr>
        <p:spPr>
          <a:xfrm>
            <a:off x="1079308" y="991029"/>
            <a:ext cx="7062702" cy="5135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4247</TotalTime>
  <Words>145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Reasons for software project failure</vt:lpstr>
      <vt:lpstr>Introduction</vt:lpstr>
      <vt:lpstr>Successful Software Systems… </vt:lpstr>
      <vt:lpstr>Reasons for failures</vt:lpstr>
      <vt:lpstr>Reasons for failures…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231</cp:revision>
  <dcterms:created xsi:type="dcterms:W3CDTF">2006-08-16T00:00:00Z</dcterms:created>
  <dcterms:modified xsi:type="dcterms:W3CDTF">2021-01-21T07:52:51Z</dcterms:modified>
</cp:coreProperties>
</file>