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38C5-A9C8-48B5-8E9F-DDEA79260706}" type="datetimeFigureOut">
              <a:rPr lang="en-US" smtClean="0"/>
              <a:t>1/27/2021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9F6F5-B8F3-4F10-B4A6-D2241E24493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AB176-7998-4509-A1FD-1C409983B2B0}" type="slidenum">
              <a:rPr lang="en-US"/>
              <a:pPr/>
              <a:t>6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Developing Requirements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Domain Analysis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he process by which a software engineer learns about the domain to better understand the problem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GB" b="1" i="1" dirty="0" smtClean="0"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is the general field of business or technology in which the clients will use the software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b="1" i="1" dirty="0" smtClean="0">
                <a:latin typeface="Times New Roman" pitchFamily="18" charset="0"/>
                <a:cs typeface="Times New Roman" pitchFamily="18" charset="0"/>
              </a:rPr>
              <a:t>domain expert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is a person who has a deep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of the domain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of performing domain analysis: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Faster development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system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Anticipation of extensions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useful to write a summary of the information found during domain analysis. This  is called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Domain Analysis Document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Domain Analysis document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GB" b="1" dirty="0" smtClean="0"/>
              <a:t>A.	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B.	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   Glossary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C.	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knowledge about the domain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D.	Customers and users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E.	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F.	  Tasks and procedures currently performed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G.	Competing software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FontTx/>
              <a:buNone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H.	Similarities to other domains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Starting Point for Software Projects</a:t>
            </a:r>
            <a:endParaRPr lang="en-IN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0866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Defining the Problem and the Scope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 problem can be expressed as: 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difficulty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the users or customers are facing, 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Or as an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opportunity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that will result in some benefit such as improved productivity or sales.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The solution to the problem normally will entail developing software</a:t>
            </a:r>
          </a:p>
          <a:p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A good problem statement is </a:t>
            </a:r>
            <a:r>
              <a:rPr lang="en-GB" sz="2600" b="1" dirty="0" smtClean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600" b="1" dirty="0" smtClean="0">
                <a:latin typeface="Times New Roman" pitchFamily="18" charset="0"/>
                <a:cs typeface="Times New Roman" pitchFamily="18" charset="0"/>
              </a:rPr>
              <a:t>succinct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Defining the Scope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77A5-3011-426B-9DD3-12FA00307A4B}" type="slidenum">
              <a:rPr lang="en-US"/>
              <a:pPr/>
              <a:t>6</a:t>
            </a:fld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Narrow the </a:t>
            </a:r>
            <a:r>
              <a:rPr lang="en-GB" sz="2400" i="1" dirty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by defining a more precise problem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List all the things you might imagine the system doing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Exclude some of these things if too broad</a:t>
            </a:r>
          </a:p>
          <a:p>
            <a:pPr lvl="2"/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Determine high-level goals if too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narrow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Example: A university registration system</a:t>
            </a:r>
          </a:p>
          <a:p>
            <a:pPr lvl="2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447800" y="4038600"/>
          <a:ext cx="7162800" cy="2074863"/>
        </p:xfrm>
        <a:graphic>
          <a:graphicData uri="http://schemas.openxmlformats.org/presentationml/2006/ole">
            <p:oleObj spid="_x0000_s1026" name="Document" r:id="rId4" imgW="3681984" imgH="1066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Document</vt:lpstr>
      <vt:lpstr>Developing Requirements  </vt:lpstr>
      <vt:lpstr>Domain Analysis </vt:lpstr>
      <vt:lpstr>Domain Analysis document</vt:lpstr>
      <vt:lpstr>The Starting Point for Software Projects</vt:lpstr>
      <vt:lpstr>Defining the Problem and the Scope</vt:lpstr>
      <vt:lpstr>Defining the Scope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Requirements  </dc:title>
  <dc:creator>Admin</dc:creator>
  <cp:lastModifiedBy>Admin</cp:lastModifiedBy>
  <cp:revision>3</cp:revision>
  <dcterms:created xsi:type="dcterms:W3CDTF">2006-08-16T00:00:00Z</dcterms:created>
  <dcterms:modified xsi:type="dcterms:W3CDTF">2021-01-27T05:13:56Z</dcterms:modified>
</cp:coreProperties>
</file>