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96D0B-68FE-42AA-B6A3-AB364CB79930}" type="datetimeFigureOut">
              <a:rPr lang="en-US" smtClean="0"/>
              <a:t>1/29/2021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FF49-0699-412A-A747-B740A020D4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B8E75-08CF-4F99-B739-3BD40CEB1C7F}" type="slidenum">
              <a:rPr lang="en-US"/>
              <a:pPr/>
              <a:t>2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ABF4F-C8CD-4144-95E0-EC074F54B199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Requirements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Requirement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B283-5ECE-4FC0-9626-C6E22F67DBFC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statement describing either </a:t>
            </a:r>
          </a:p>
          <a:p>
            <a:pPr lvl="1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1) an aspect of what the proposed system must do, </a:t>
            </a:r>
          </a:p>
          <a:p>
            <a:pPr lvl="1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or 2) a constraint on the system’s development. </a:t>
            </a:r>
          </a:p>
          <a:p>
            <a:pPr lvl="1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 either case it must contribute in some way towards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adequately solving the customer’s problem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set of requirements as a whole represents a negotiated agreement among the stakeholders.</a:t>
            </a:r>
          </a:p>
          <a:p>
            <a:pPr lvl="1" algn="just">
              <a:buNone/>
            </a:pPr>
            <a:endParaRPr lang="en-GB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collection of requirements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requirements document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GB" dirty="0"/>
          </a:p>
          <a:p>
            <a:pPr lvl="1" algn="jus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Engineering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process of establishing  the services  that the customer requires from a system  and the constraints under which it operates and is developed.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requirements themselves are the descriptions of the system  services and the constraints that are generated  during the requirements engineering process.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Requirements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altLang="en-US" b="1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Describe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the system should do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Statements of services the system should provide, how the system should react to particular inputs and how the system should react in  particular situation.</a:t>
            </a:r>
          </a:p>
          <a:p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altLang="en-US" b="1" dirty="0" smtClean="0">
                <a:latin typeface="Times New Roman" pitchFamily="18" charset="0"/>
                <a:cs typeface="Times New Roman" pitchFamily="18" charset="0"/>
              </a:rPr>
              <a:t>Non-functional requirements </a:t>
            </a:r>
          </a:p>
          <a:p>
            <a:pPr lvl="1"/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onstraints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that must be adhered to during development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Constraint on the services or functions offered by the system such as timing constraints, platform constraints ,constraints on development etc.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4276-5C7C-4562-8683-1EDE6AA193F5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the system should accept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the system should produce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What data the system should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 that other systems might use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computations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the system should perform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timing and synchronization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of the above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Non-functional requirements </a:t>
            </a:r>
            <a:r>
              <a:rPr lang="en-GB" altLang="en-US" dirty="0" smtClean="0">
                <a:cs typeface="Times" charset="0"/>
              </a:rPr>
              <a:t/>
            </a:r>
            <a:br>
              <a:rPr lang="en-GB" altLang="en-US" dirty="0" smtClean="0">
                <a:cs typeface="Times" charset="0"/>
              </a:rPr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101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i="1" dirty="0" smtClean="0">
                <a:latin typeface="Times New Roman" pitchFamily="18" charset="0"/>
                <a:cs typeface="Times New Roman" pitchFamily="18" charset="0"/>
              </a:rPr>
              <a:t>All must be verifiable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Three main types </a:t>
            </a:r>
          </a:p>
          <a:p>
            <a:pPr marL="777240" lvl="1" indent="-457200">
              <a:lnSpc>
                <a:spcPct val="90000"/>
              </a:lnSpc>
              <a:buFontTx/>
              <a:buAutoNum type="arabicPeriod"/>
            </a:pPr>
            <a:r>
              <a:rPr lang="en-GB" altLang="en-US" sz="2400" b="1" dirty="0" smtClean="0">
                <a:latin typeface="Times New Roman" pitchFamily="18" charset="0"/>
                <a:cs typeface="Times New Roman" pitchFamily="18" charset="0"/>
              </a:rPr>
              <a:t>Quality  Requirements</a:t>
            </a:r>
          </a:p>
          <a:p>
            <a:pPr marL="777240" lvl="1" indent="-457200">
              <a:lnSpc>
                <a:spcPct val="90000"/>
              </a:lnSpc>
              <a:buNone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Categories reflecting: usability, efficiency, reliability, maintainability and reusability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>
              <a:lnSpc>
                <a:spcPct val="90000"/>
              </a:lnSpc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Response time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Throughput</a:t>
            </a:r>
          </a:p>
          <a:p>
            <a:pPr lvl="3">
              <a:lnSpc>
                <a:spcPct val="90000"/>
              </a:lnSpc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Resource usage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Recovery from failure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Allowances for maintainability and enhancement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Allowances for reusability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Non-functional requirements...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63C8-DD84-49F9-8598-BCE63DED81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Tx/>
              <a:buNone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GB" altLang="en-US" b="1" dirty="0" smtClean="0">
                <a:latin typeface="Times New Roman" pitchFamily="18" charset="0"/>
                <a:cs typeface="Times New Roman" pitchFamily="18" charset="0"/>
              </a:rPr>
              <a:t>Platform Requirements</a:t>
            </a:r>
          </a:p>
          <a:p>
            <a:pPr lvl="1">
              <a:buFontTx/>
              <a:buNone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Categories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constraining 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environment and technology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of the system.</a:t>
            </a:r>
          </a:p>
          <a:p>
            <a:pPr lvl="2" algn="just"/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Platform</a:t>
            </a:r>
          </a:p>
          <a:p>
            <a:pPr lvl="2"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Technology to be used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2" algn="just"/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GB" altLang="en-US" b="1" dirty="0" smtClean="0">
                <a:latin typeface="Times New Roman" pitchFamily="18" charset="0"/>
                <a:cs typeface="Times New Roman" pitchFamily="18" charset="0"/>
              </a:rPr>
              <a:t>Process Requirements</a:t>
            </a:r>
          </a:p>
          <a:p>
            <a:pPr lvl="1">
              <a:buFontTx/>
              <a:buNone/>
            </a:pPr>
            <a:r>
              <a:rPr lang="en-GB" altLang="en-US" sz="2600" dirty="0" smtClean="0">
                <a:latin typeface="Times New Roman" pitchFamily="18" charset="0"/>
                <a:cs typeface="Times New Roman" pitchFamily="18" charset="0"/>
              </a:rPr>
              <a:t>Categories 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constraining the </a:t>
            </a:r>
            <a:r>
              <a:rPr lang="en-US" altLang="en-US" sz="2600" i="1" dirty="0" smtClean="0">
                <a:latin typeface="Times New Roman" pitchFamily="18" charset="0"/>
                <a:cs typeface="Times New Roman" pitchFamily="18" charset="0"/>
              </a:rPr>
              <a:t>project plan and development methods</a:t>
            </a:r>
            <a:endParaRPr lang="en-US" alt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Development process (methodology) to be used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Cost and delivery date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/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Often put in contract or project plan instead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(4:3)</PresentationFormat>
  <Paragraphs>62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Types of Requirements</vt:lpstr>
      <vt:lpstr>What is a Requirement ?</vt:lpstr>
      <vt:lpstr>Requirement Engineering</vt:lpstr>
      <vt:lpstr>Types of Requirements</vt:lpstr>
      <vt:lpstr>Functional Requirements </vt:lpstr>
      <vt:lpstr>Non-functional requirements  </vt:lpstr>
      <vt:lpstr>Non-functional requirements...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Requirements</dc:title>
  <dc:creator>Admin</dc:creator>
  <cp:lastModifiedBy>Admin</cp:lastModifiedBy>
  <cp:revision>1</cp:revision>
  <dcterms:created xsi:type="dcterms:W3CDTF">2006-08-16T00:00:00Z</dcterms:created>
  <dcterms:modified xsi:type="dcterms:W3CDTF">2021-01-29T06:23:42Z</dcterms:modified>
</cp:coreProperties>
</file>