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6" r:id="rId1"/>
    <p:sldMasterId id="2147483758" r:id="rId2"/>
    <p:sldMasterId id="2147483770" r:id="rId3"/>
    <p:sldMasterId id="2147483854" r:id="rId4"/>
    <p:sldMasterId id="2147483866" r:id="rId5"/>
  </p:sldMasterIdLst>
  <p:notesMasterIdLst>
    <p:notesMasterId r:id="rId18"/>
  </p:notesMasterIdLst>
  <p:handoutMasterIdLst>
    <p:handoutMasterId r:id="rId19"/>
  </p:handoutMasterIdLst>
  <p:sldIdLst>
    <p:sldId id="319" r:id="rId6"/>
    <p:sldId id="262" r:id="rId7"/>
    <p:sldId id="320" r:id="rId8"/>
    <p:sldId id="263" r:id="rId9"/>
    <p:sldId id="321" r:id="rId10"/>
    <p:sldId id="306" r:id="rId11"/>
    <p:sldId id="308" r:id="rId12"/>
    <p:sldId id="317" r:id="rId13"/>
    <p:sldId id="309" r:id="rId14"/>
    <p:sldId id="310" r:id="rId15"/>
    <p:sldId id="311" r:id="rId16"/>
    <p:sldId id="312" r:id="rId17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4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966" cy="51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5" tIns="49532" rIns="99065" bIns="49532" numCol="1" anchor="t" anchorCtr="0" compatLnSpc="1">
            <a:prstTxWarp prst="textNoShape">
              <a:avLst/>
            </a:prstTxWarp>
          </a:bodyPr>
          <a:lstStyle>
            <a:lvl1pPr defTabSz="991487">
              <a:defRPr sz="1300"/>
            </a:lvl1pPr>
          </a:lstStyle>
          <a:p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098" y="0"/>
            <a:ext cx="3078965" cy="51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5" tIns="49532" rIns="99065" bIns="49532" numCol="1" anchor="t" anchorCtr="0" compatLnSpc="1">
            <a:prstTxWarp prst="textNoShape">
              <a:avLst/>
            </a:prstTxWarp>
          </a:bodyPr>
          <a:lstStyle>
            <a:lvl1pPr algn="r" defTabSz="991487">
              <a:defRPr sz="1300"/>
            </a:lvl1pPr>
          </a:lstStyle>
          <a:p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95"/>
            <a:ext cx="3078966" cy="51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5" tIns="49532" rIns="99065" bIns="49532" numCol="1" anchor="b" anchorCtr="0" compatLnSpc="1">
            <a:prstTxWarp prst="textNoShape">
              <a:avLst/>
            </a:prstTxWarp>
          </a:bodyPr>
          <a:lstStyle>
            <a:lvl1pPr defTabSz="991487">
              <a:defRPr sz="1300"/>
            </a:lvl1pPr>
          </a:lstStyle>
          <a:p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098" y="9723495"/>
            <a:ext cx="3078965" cy="51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5" tIns="49532" rIns="99065" bIns="49532" numCol="1" anchor="b" anchorCtr="0" compatLnSpc="1">
            <a:prstTxWarp prst="textNoShape">
              <a:avLst/>
            </a:prstTxWarp>
          </a:bodyPr>
          <a:lstStyle>
            <a:lvl1pPr algn="r" defTabSz="991487">
              <a:defRPr sz="1300"/>
            </a:lvl1pPr>
          </a:lstStyle>
          <a:p>
            <a:fld id="{B9230A99-8CBC-4BDB-83B4-42C476D644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966" cy="51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5" tIns="49532" rIns="99065" bIns="49532" numCol="1" anchor="t" anchorCtr="0" compatLnSpc="1">
            <a:prstTxWarp prst="textNoShape">
              <a:avLst/>
            </a:prstTxWarp>
          </a:bodyPr>
          <a:lstStyle>
            <a:lvl1pPr defTabSz="991487">
              <a:defRPr sz="13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098" y="0"/>
            <a:ext cx="3078965" cy="51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5" tIns="49532" rIns="99065" bIns="49532" numCol="1" anchor="t" anchorCtr="0" compatLnSpc="1">
            <a:prstTxWarp prst="textNoShape">
              <a:avLst/>
            </a:prstTxWarp>
          </a:bodyPr>
          <a:lstStyle>
            <a:lvl1pPr algn="r" defTabSz="991487">
              <a:defRPr sz="13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48" y="4860873"/>
            <a:ext cx="5208570" cy="460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5" tIns="49532" rIns="99065" bIns="495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95"/>
            <a:ext cx="3078966" cy="51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5" tIns="49532" rIns="99065" bIns="49532" numCol="1" anchor="b" anchorCtr="0" compatLnSpc="1">
            <a:prstTxWarp prst="textNoShape">
              <a:avLst/>
            </a:prstTxWarp>
          </a:bodyPr>
          <a:lstStyle>
            <a:lvl1pPr defTabSz="991487">
              <a:defRPr sz="13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098" y="9723495"/>
            <a:ext cx="3078965" cy="51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5" tIns="49532" rIns="99065" bIns="49532" numCol="1" anchor="b" anchorCtr="0" compatLnSpc="1">
            <a:prstTxWarp prst="textNoShape">
              <a:avLst/>
            </a:prstTxWarp>
          </a:bodyPr>
          <a:lstStyle>
            <a:lvl1pPr algn="r" defTabSz="991487">
              <a:defRPr sz="1300"/>
            </a:lvl1pPr>
          </a:lstStyle>
          <a:p>
            <a:fld id="{E5E1912F-5875-4FD8-9927-8E2765E3578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1BC5D-71B9-480D-85F0-AF297032484B}" type="slidenum">
              <a:rPr lang="en-US"/>
              <a:pPr/>
              <a:t>2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6988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CECE4-0841-4361-B367-2BD488CC0FD7}" type="slidenum">
              <a:rPr lang="en-US"/>
              <a:pPr/>
              <a:t>12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6988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1EF8E-6A2B-4E9B-8B67-B2EE044B8848}" type="slidenum">
              <a:rPr lang="en-US"/>
              <a:pPr/>
              <a:t>4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6988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1EF8E-6A2B-4E9B-8B67-B2EE044B8848}" type="slidenum">
              <a:rPr lang="en-US"/>
              <a:pPr/>
              <a:t>5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6988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70C85-6718-436F-A201-405649B95BFF}" type="slidenum">
              <a:rPr lang="en-US"/>
              <a:pPr/>
              <a:t>6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6988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17A0F0-CFD0-454F-A0AD-A52FF5FE4B73}" type="slidenum">
              <a:rPr lang="en-US"/>
              <a:pPr/>
              <a:t>7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6988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CB8E0-521C-4F5A-9A0F-23BD843DB7E9}" type="slidenum">
              <a:rPr lang="en-US"/>
              <a:pPr/>
              <a:t>8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6988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21CBE-99F4-4A88-BAA2-8BD6AB0E54E2}" type="slidenum">
              <a:rPr lang="en-US"/>
              <a:pPr/>
              <a:t>9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6988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C0B37-EE53-448F-89AF-B78579B8CBF7}" type="slidenum">
              <a:rPr lang="en-US"/>
              <a:pPr/>
              <a:t>10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6988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AE499-9049-49BF-BB19-3DF393CE5BB4}" type="slidenum">
              <a:rPr lang="en-US"/>
              <a:pPr/>
              <a:t>11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6988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85F343-9447-46F2-96EF-C947B0C8D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BF2B-1948-43CB-8288-52C6EBB4B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FC95D5B-CFE5-4442-9032-9FCD3BEF93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85F343-9447-46F2-96EF-C947B0C8D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3F163C8-DD84-49F9-8598-BCE63DED81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E60DFFD-EE62-4035-93F3-F34DD418BC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5B9-6452-4E4B-8EA0-0DCA1494E2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CD8E835-4126-48EF-A8DA-EE2E3E4761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F57FE37-9BCF-48A8-8D7B-5C30B08DD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1A424B-D878-4BD9-84ED-B4C567BF4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C8C68-9B80-4FBF-9082-A5DA14FD7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3F163C8-DD84-49F9-8598-BCE63DED81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0EEA096-5FB8-4602-860E-2C20CB5896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BF2B-1948-43CB-8288-52C6EBB4B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FC95D5B-CFE5-4442-9032-9FCD3BEF93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85F343-9447-46F2-96EF-C947B0C8D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3F163C8-DD84-49F9-8598-BCE63DED81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E60DFFD-EE62-4035-93F3-F34DD418BC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5B9-6452-4E4B-8EA0-0DCA1494E2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CD8E835-4126-48EF-A8DA-EE2E3E4761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F57FE37-9BCF-48A8-8D7B-5C30B08DD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1A424B-D878-4BD9-84ED-B4C567BF4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E60DFFD-EE62-4035-93F3-F34DD418BC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C8C68-9B80-4FBF-9082-A5DA14FD7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0EEA096-5FB8-4602-860E-2C20CB5896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BF2B-1948-43CB-8288-52C6EBB4B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FC95D5B-CFE5-4442-9032-9FCD3BEF93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85F343-9447-46F2-96EF-C947B0C8D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3F163C8-DD84-49F9-8598-BCE63DED81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E60DFFD-EE62-4035-93F3-F34DD418BC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5B9-6452-4E4B-8EA0-0DCA1494E2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CD8E835-4126-48EF-A8DA-EE2E3E4761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F57FE37-9BCF-48A8-8D7B-5C30B08DD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5B9-6452-4E4B-8EA0-0DCA1494E2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1A424B-D878-4BD9-84ED-B4C567BF4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C8C68-9B80-4FBF-9082-A5DA14FD7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0EEA096-5FB8-4602-860E-2C20CB5896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BF2B-1948-43CB-8288-52C6EBB4B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FC95D5B-CFE5-4442-9032-9FCD3BEF93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85F343-9447-46F2-96EF-C947B0C8D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3F163C8-DD84-49F9-8598-BCE63DED81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E60DFFD-EE62-4035-93F3-F34DD418BC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5B9-6452-4E4B-8EA0-0DCA1494E2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CD8E835-4126-48EF-A8DA-EE2E3E4761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CD8E835-4126-48EF-A8DA-EE2E3E4761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F57FE37-9BCF-48A8-8D7B-5C30B08DD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1A424B-D878-4BD9-84ED-B4C567BF4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C8C68-9B80-4FBF-9082-A5DA14FD7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0EEA096-5FB8-4602-860E-2C20CB5896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BF2B-1948-43CB-8288-52C6EBB4B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FC95D5B-CFE5-4442-9032-9FCD3BEF93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F57FE37-9BCF-48A8-8D7B-5C30B08DD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1A424B-D878-4BD9-84ED-B4C567BF4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C8C68-9B80-4FBF-9082-A5DA14FD7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0EEA096-5FB8-4602-860E-2C20CB5896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1E1B81-5FE0-46CC-8FD3-C48975DCF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1E1B81-5FE0-46CC-8FD3-C48975DCF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1E1B81-5FE0-46CC-8FD3-C48975DCF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pSp>
        <p:nvGrpSpPr>
          <p:cNvPr id="20" name="Group 8"/>
          <p:cNvGrpSpPr>
            <a:grpSpLocks/>
          </p:cNvGrpSpPr>
          <p:nvPr userDrawn="1"/>
        </p:nvGrpSpPr>
        <p:grpSpPr bwMode="auto">
          <a:xfrm>
            <a:off x="215900" y="1276350"/>
            <a:ext cx="8275638" cy="5429250"/>
            <a:chOff x="136" y="768"/>
            <a:chExt cx="5213" cy="3420"/>
          </a:xfrm>
        </p:grpSpPr>
        <p:pic>
          <p:nvPicPr>
            <p:cNvPr id="21" name="Picture 9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88" y="3848"/>
              <a:ext cx="4644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10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36" y="768"/>
              <a:ext cx="516" cy="3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11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 rot="2678447">
              <a:off x="330" y="3631"/>
              <a:ext cx="483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12"/>
            <p:cNvPicPr>
              <a:picLocks noChangeAspect="1" noChangeArrowheads="1"/>
            </p:cNvPicPr>
            <p:nvPr userDrawn="1"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136" y="3840"/>
              <a:ext cx="21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1E1B81-5FE0-46CC-8FD3-C48975DCF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1E1B81-5FE0-46CC-8FD3-C48975DCF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pSp>
        <p:nvGrpSpPr>
          <p:cNvPr id="20" name="Group 8"/>
          <p:cNvGrpSpPr>
            <a:grpSpLocks/>
          </p:cNvGrpSpPr>
          <p:nvPr userDrawn="1"/>
        </p:nvGrpSpPr>
        <p:grpSpPr bwMode="auto">
          <a:xfrm>
            <a:off x="215900" y="1276350"/>
            <a:ext cx="8275638" cy="5429250"/>
            <a:chOff x="136" y="768"/>
            <a:chExt cx="5213" cy="3420"/>
          </a:xfrm>
        </p:grpSpPr>
        <p:pic>
          <p:nvPicPr>
            <p:cNvPr id="21" name="Picture 9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88" y="3848"/>
              <a:ext cx="4644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10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36" y="768"/>
              <a:ext cx="516" cy="3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11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 rot="2678447">
              <a:off x="330" y="3631"/>
              <a:ext cx="483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12"/>
            <p:cNvPicPr>
              <a:picLocks noChangeAspect="1" noChangeArrowheads="1"/>
            </p:cNvPicPr>
            <p:nvPr userDrawn="1"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136" y="3840"/>
              <a:ext cx="21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Some Techniques for Gathering </a:t>
            </a:r>
            <a:br>
              <a:rPr lang="en-GB" dirty="0" smtClean="0"/>
            </a:br>
            <a:r>
              <a:rPr lang="en-GB" dirty="0" smtClean="0"/>
              <a:t>and Analysing Requirements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Developing requirements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3C8-DD84-49F9-8598-BCE63DED81A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800" dirty="0" smtClean="0"/>
              <a:t>Observation</a:t>
            </a:r>
          </a:p>
          <a:p>
            <a:r>
              <a:rPr lang="en-GB" sz="2800" dirty="0" smtClean="0"/>
              <a:t>Interviewing</a:t>
            </a:r>
          </a:p>
          <a:p>
            <a:r>
              <a:rPr lang="en-GB" sz="2800" dirty="0" smtClean="0"/>
              <a:t>Brainstorming</a:t>
            </a:r>
          </a:p>
          <a:p>
            <a:r>
              <a:rPr lang="en-GB" sz="2800" dirty="0" smtClean="0"/>
              <a:t>Prototyping</a:t>
            </a:r>
          </a:p>
          <a:p>
            <a:endParaRPr lang="en-GB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Requirements documents...</a:t>
            </a:r>
            <a:r>
              <a:rPr lang="en-GB" b="1"/>
              <a:t>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33D8-AEAB-4B75-8ACF-0992F10A13E1}" type="slidenum">
              <a:rPr lang="en-US"/>
              <a:pPr/>
              <a:t>10</a:t>
            </a:fld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GB"/>
              <a:t>The document should be:</a:t>
            </a:r>
          </a:p>
          <a:p>
            <a:pPr lvl="2"/>
            <a:r>
              <a:rPr lang="en-GB"/>
              <a:t>sufficiently complete</a:t>
            </a:r>
            <a:r>
              <a:rPr lang="en-US"/>
              <a:t> </a:t>
            </a:r>
          </a:p>
          <a:p>
            <a:pPr lvl="2"/>
            <a:r>
              <a:rPr lang="en-GB"/>
              <a:t>well organized</a:t>
            </a:r>
            <a:r>
              <a:rPr lang="en-US"/>
              <a:t> </a:t>
            </a:r>
          </a:p>
          <a:p>
            <a:pPr lvl="2"/>
            <a:r>
              <a:rPr lang="en-GB"/>
              <a:t>clear</a:t>
            </a:r>
            <a:r>
              <a:rPr lang="en-US"/>
              <a:t> </a:t>
            </a:r>
          </a:p>
          <a:p>
            <a:pPr lvl="2"/>
            <a:r>
              <a:rPr lang="en-GB"/>
              <a:t>agreed to by all the stakeholders</a:t>
            </a:r>
          </a:p>
          <a:p>
            <a:pPr lvl="2"/>
            <a:endParaRPr lang="en-GB"/>
          </a:p>
          <a:p>
            <a:pPr lvl="1"/>
            <a:r>
              <a:rPr lang="en-GB"/>
              <a:t>Traceability: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3338513" y="2957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343400"/>
            <a:ext cx="4724400" cy="1806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Requirements document...</a:t>
            </a:r>
            <a:endParaRPr lang="en-GB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0B3A-3444-4353-80A1-6AF8C9C77095}" type="slidenum">
              <a:rPr lang="en-US"/>
              <a:pPr/>
              <a:t>11</a:t>
            </a:fld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GB" b="1"/>
              <a:t>A.	Problem</a:t>
            </a:r>
            <a:r>
              <a:rPr lang="en-US"/>
              <a:t> </a:t>
            </a:r>
          </a:p>
          <a:p>
            <a:pPr lvl="1">
              <a:buFontTx/>
              <a:buNone/>
            </a:pPr>
            <a:r>
              <a:rPr lang="en-GB" b="1"/>
              <a:t>B.	Background information</a:t>
            </a:r>
            <a:r>
              <a:rPr lang="en-US"/>
              <a:t> </a:t>
            </a:r>
          </a:p>
          <a:p>
            <a:pPr lvl="1">
              <a:buFontTx/>
              <a:buNone/>
            </a:pPr>
            <a:r>
              <a:rPr lang="en-GB" b="1"/>
              <a:t>C.	Environment and system models</a:t>
            </a:r>
            <a:r>
              <a:rPr lang="en-US"/>
              <a:t> </a:t>
            </a:r>
          </a:p>
          <a:p>
            <a:pPr lvl="1">
              <a:buFontTx/>
              <a:buNone/>
            </a:pPr>
            <a:r>
              <a:rPr lang="en-GB" b="1"/>
              <a:t>D.	Functional Requirements</a:t>
            </a:r>
            <a:r>
              <a:rPr lang="en-US"/>
              <a:t> </a:t>
            </a:r>
          </a:p>
          <a:p>
            <a:pPr lvl="1">
              <a:buFontTx/>
              <a:buNone/>
            </a:pPr>
            <a:r>
              <a:rPr lang="en-GB" b="1"/>
              <a:t>E.	Non-functional requirements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Managing </a:t>
            </a:r>
            <a:r>
              <a:rPr lang="en-GB" dirty="0"/>
              <a:t>Changing Requirements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2C1-B476-4CDE-81E1-7D7BDDBD6C1A}" type="slidenum">
              <a:rPr lang="en-US"/>
              <a:pPr/>
              <a:t>12</a:t>
            </a:fld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295400"/>
            <a:ext cx="75438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000"/>
              <a:t>Requirements change because</a:t>
            </a:r>
            <a:r>
              <a:rPr lang="en-GB" sz="2000" b="0"/>
              <a:t>: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Business process changes</a:t>
            </a:r>
            <a:r>
              <a:rPr lang="en-US" sz="2000"/>
              <a:t> 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Technology changes</a:t>
            </a:r>
            <a:r>
              <a:rPr lang="en-US" sz="2000"/>
              <a:t> 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The problem becomes better understood</a:t>
            </a:r>
          </a:p>
          <a:p>
            <a:pPr lvl="1">
              <a:lnSpc>
                <a:spcPct val="90000"/>
              </a:lnSpc>
            </a:pP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Requirements analysis never stops 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Continue to interact with the clients and users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The benefits of changes must outweigh the costs. </a:t>
            </a:r>
          </a:p>
          <a:p>
            <a:pPr lvl="2">
              <a:lnSpc>
                <a:spcPct val="90000"/>
              </a:lnSpc>
            </a:pPr>
            <a:r>
              <a:rPr lang="en-GB" sz="2000"/>
              <a:t>Certain small changes (e.g. look and feel of the UI) are usually quick and easy to make at relatively little cost. </a:t>
            </a:r>
          </a:p>
          <a:p>
            <a:pPr lvl="2">
              <a:lnSpc>
                <a:spcPct val="90000"/>
              </a:lnSpc>
            </a:pPr>
            <a:r>
              <a:rPr lang="en-GB" sz="2000"/>
              <a:t>Larger-scale changes have to be carefully assessed</a:t>
            </a:r>
          </a:p>
          <a:p>
            <a:pPr lvl="3">
              <a:lnSpc>
                <a:spcPct val="90000"/>
              </a:lnSpc>
            </a:pPr>
            <a:r>
              <a:rPr lang="en-GB" sz="1800"/>
              <a:t>Forcing unexpected changes into a partially built system will probably result in a poor design and late delivery</a:t>
            </a:r>
            <a:r>
              <a:rPr lang="en-US" sz="1800"/>
              <a:t>  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Some changes are enhancements in disguise</a:t>
            </a:r>
            <a:r>
              <a:rPr lang="en-US" sz="2000"/>
              <a:t> </a:t>
            </a:r>
          </a:p>
          <a:p>
            <a:pPr lvl="2">
              <a:lnSpc>
                <a:spcPct val="90000"/>
              </a:lnSpc>
            </a:pPr>
            <a:r>
              <a:rPr lang="en-GB" sz="2000"/>
              <a:t>Avoid making the system </a:t>
            </a:r>
            <a:r>
              <a:rPr lang="en-GB" sz="2000" i="1"/>
              <a:t>bigger</a:t>
            </a:r>
            <a:r>
              <a:rPr lang="en-GB" sz="2000"/>
              <a:t>, only make it </a:t>
            </a:r>
            <a:r>
              <a:rPr lang="en-GB" sz="2000" i="1"/>
              <a:t>better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Gathering and Analysing Requirements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04F6-3FB0-4691-BDD8-A097CFE27422}" type="slidenum">
              <a:rPr lang="en-US"/>
              <a:pPr/>
              <a:t>2</a:t>
            </a:fld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Observation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 lvl="1"/>
            <a:r>
              <a:rPr lang="en-GB" sz="2000" dirty="0" smtClean="0"/>
              <a:t>May help to find details, that user may miss to tell</a:t>
            </a:r>
          </a:p>
          <a:p>
            <a:pPr lvl="1"/>
            <a:r>
              <a:rPr lang="en-GB" sz="2000" dirty="0" smtClean="0"/>
              <a:t>Shadowing </a:t>
            </a:r>
            <a:r>
              <a:rPr lang="en-GB" sz="2000" dirty="0"/>
              <a:t>important potential users as they do their work</a:t>
            </a:r>
            <a:r>
              <a:rPr lang="en-US" sz="2000" dirty="0"/>
              <a:t> </a:t>
            </a:r>
          </a:p>
          <a:p>
            <a:pPr lvl="2"/>
            <a:r>
              <a:rPr lang="en-GB" sz="2000" dirty="0"/>
              <a:t>ask the user to explain everything he or she is doing</a:t>
            </a:r>
            <a:r>
              <a:rPr lang="en-US" sz="2000" dirty="0"/>
              <a:t>  </a:t>
            </a:r>
          </a:p>
          <a:p>
            <a:pPr lvl="1"/>
            <a:r>
              <a:rPr lang="en-GB" sz="2000" dirty="0"/>
              <a:t>Session </a:t>
            </a:r>
            <a:r>
              <a:rPr lang="en-GB" sz="2000" dirty="0" err="1"/>
              <a:t>videotap</a:t>
            </a:r>
            <a:r>
              <a:rPr lang="en-US" sz="2000" dirty="0" err="1"/>
              <a:t>ing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Consumes time, best for large projects  </a:t>
            </a:r>
          </a:p>
          <a:p>
            <a:pPr>
              <a:buNone/>
            </a:pPr>
            <a:endParaRPr lang="en-US" sz="20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Gathering and Analysing Requirements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3C8-DD84-49F9-8598-BCE63DED81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None/>
            </a:pPr>
            <a:endParaRPr lang="en-US" sz="2000" dirty="0" smtClean="0"/>
          </a:p>
          <a:p>
            <a:r>
              <a:rPr lang="en-GB" sz="2000" dirty="0" smtClean="0"/>
              <a:t>Interviewing</a:t>
            </a:r>
            <a:r>
              <a:rPr lang="en-US" sz="2000" dirty="0" smtClean="0"/>
              <a:t> </a:t>
            </a:r>
          </a:p>
          <a:p>
            <a:pPr lvl="1"/>
            <a:r>
              <a:rPr lang="en-GB" sz="2000" dirty="0" smtClean="0"/>
              <a:t>Conduct</a:t>
            </a:r>
            <a:r>
              <a:rPr lang="en-US" sz="2000" dirty="0" smtClean="0"/>
              <a:t> a</a:t>
            </a:r>
            <a:r>
              <a:rPr lang="en-GB" sz="2000" dirty="0" smtClean="0"/>
              <a:t> series of interviews</a:t>
            </a:r>
            <a:r>
              <a:rPr lang="en-US" sz="2000" dirty="0" smtClean="0"/>
              <a:t> </a:t>
            </a:r>
          </a:p>
          <a:p>
            <a:pPr lvl="2"/>
            <a:r>
              <a:rPr lang="en-GB" dirty="0" smtClean="0"/>
              <a:t>Ask about specific details </a:t>
            </a:r>
          </a:p>
          <a:p>
            <a:pPr lvl="2"/>
            <a:r>
              <a:rPr lang="en-GB" dirty="0" smtClean="0"/>
              <a:t>Ask about the stakeholder’s vision for the future</a:t>
            </a:r>
            <a:r>
              <a:rPr lang="en-US" dirty="0" smtClean="0"/>
              <a:t> </a:t>
            </a:r>
          </a:p>
          <a:p>
            <a:pPr lvl="2"/>
            <a:r>
              <a:rPr lang="en-GB" dirty="0" smtClean="0"/>
              <a:t>Ask if they have alternative ideas</a:t>
            </a:r>
          </a:p>
          <a:p>
            <a:pPr lvl="2"/>
            <a:r>
              <a:rPr lang="en-GB" dirty="0" smtClean="0"/>
              <a:t>Ask minimum acceptable solution; </a:t>
            </a:r>
            <a:r>
              <a:rPr lang="en-GB" b="1" i="1" dirty="0" smtClean="0"/>
              <a:t>shelf ware </a:t>
            </a:r>
          </a:p>
          <a:p>
            <a:pPr lvl="2"/>
            <a:r>
              <a:rPr lang="en-GB" dirty="0" smtClean="0"/>
              <a:t>Ask for other sources of information</a:t>
            </a:r>
            <a:r>
              <a:rPr lang="en-US" dirty="0" smtClean="0"/>
              <a:t> </a:t>
            </a:r>
          </a:p>
          <a:p>
            <a:pPr lvl="2"/>
            <a:r>
              <a:rPr lang="en-GB" dirty="0" smtClean="0"/>
              <a:t>Ask them to draw diagrams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Listening skill and empathy</a:t>
            </a:r>
          </a:p>
          <a:p>
            <a:pPr lvl="1"/>
            <a:r>
              <a:rPr lang="en-US" dirty="0" smtClean="0"/>
              <a:t>Make clear about interviewer knowledge</a:t>
            </a:r>
          </a:p>
          <a:p>
            <a:pPr lvl="1"/>
            <a:r>
              <a:rPr lang="en-US" dirty="0" smtClean="0"/>
              <a:t>Don’t make promises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Gathering and Analysing Requirements...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7A17-D6FB-4D10-B7F2-736BCFE099BE}" type="slidenum">
              <a:rPr lang="en-US"/>
              <a:pPr/>
              <a:t>4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GB" dirty="0"/>
              <a:t>Brainstorming</a:t>
            </a:r>
            <a:r>
              <a:rPr lang="en-US" dirty="0"/>
              <a:t> </a:t>
            </a:r>
          </a:p>
          <a:p>
            <a:pPr marL="647700" lvl="1" indent="-457200">
              <a:lnSpc>
                <a:spcPct val="90000"/>
              </a:lnSpc>
            </a:pPr>
            <a:r>
              <a:rPr lang="en-GB" dirty="0"/>
              <a:t>Appoint an experienced moderator</a:t>
            </a:r>
            <a:r>
              <a:rPr lang="en-US" dirty="0"/>
              <a:t> </a:t>
            </a:r>
          </a:p>
          <a:p>
            <a:pPr marL="647700" lvl="1" indent="-457200">
              <a:lnSpc>
                <a:spcPct val="90000"/>
              </a:lnSpc>
            </a:pPr>
            <a:r>
              <a:rPr lang="en-GB" dirty="0"/>
              <a:t>Arrange the attendees around a table </a:t>
            </a:r>
          </a:p>
          <a:p>
            <a:pPr marL="647700" lvl="1" indent="-457200">
              <a:lnSpc>
                <a:spcPct val="90000"/>
              </a:lnSpc>
            </a:pPr>
            <a:r>
              <a:rPr lang="en-GB" dirty="0"/>
              <a:t>Decide on a ‘trigger question’</a:t>
            </a:r>
            <a:r>
              <a:rPr lang="en-US" dirty="0"/>
              <a:t> </a:t>
            </a:r>
          </a:p>
          <a:p>
            <a:pPr marL="647700" lvl="1" indent="-457200">
              <a:lnSpc>
                <a:spcPct val="90000"/>
              </a:lnSpc>
            </a:pPr>
            <a:r>
              <a:rPr lang="en-GB" dirty="0"/>
              <a:t>Ask each participant to write an answer and </a:t>
            </a:r>
            <a:r>
              <a:rPr lang="en-US" dirty="0"/>
              <a:t>p</a:t>
            </a:r>
            <a:r>
              <a:rPr lang="en-GB" dirty="0"/>
              <a:t>ass the paper to its neighbour </a:t>
            </a:r>
          </a:p>
          <a:p>
            <a:pPr marL="647700" lvl="1" indent="-457200">
              <a:lnSpc>
                <a:spcPct val="90000"/>
              </a:lnSpc>
            </a:pPr>
            <a:endParaRPr lang="en-US" dirty="0"/>
          </a:p>
          <a:p>
            <a:pPr marL="647700" lvl="1" indent="-457200">
              <a:lnSpc>
                <a:spcPct val="90000"/>
              </a:lnSpc>
            </a:pPr>
            <a:endParaRPr lang="en-US" dirty="0"/>
          </a:p>
          <a:p>
            <a:pPr marL="647700" lvl="1" indent="-457200">
              <a:lnSpc>
                <a:spcPct val="90000"/>
              </a:lnSpc>
            </a:pPr>
            <a:endParaRPr lang="en-GB" dirty="0"/>
          </a:p>
          <a:p>
            <a:pPr marL="647700" lvl="1" indent="-457200">
              <a:lnSpc>
                <a:spcPct val="9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867150" y="2828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786190"/>
            <a:ext cx="2643206" cy="200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Gathering and Analysing Requirements...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7A17-D6FB-4D10-B7F2-736BCFE099BE}" type="slidenum">
              <a:rPr lang="en-US"/>
              <a:pPr/>
              <a:t>5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GB" dirty="0" smtClean="0"/>
              <a:t>Brainstorming – Advantages</a:t>
            </a:r>
          </a:p>
          <a:p>
            <a:pPr marL="731520" lvl="1" indent="-457200">
              <a:lnSpc>
                <a:spcPct val="90000"/>
              </a:lnSpc>
            </a:pPr>
            <a:r>
              <a:rPr lang="en-GB" dirty="0" smtClean="0"/>
              <a:t>Spontaneous new ideas</a:t>
            </a:r>
          </a:p>
          <a:p>
            <a:pPr marL="731520" lvl="1" indent="-457200">
              <a:lnSpc>
                <a:spcPct val="90000"/>
              </a:lnSpc>
            </a:pPr>
            <a:r>
              <a:rPr lang="en-US" dirty="0" smtClean="0"/>
              <a:t>Anonymity ensured</a:t>
            </a:r>
          </a:p>
          <a:p>
            <a:pPr marL="731520" lvl="1" indent="-457200">
              <a:lnSpc>
                <a:spcPct val="90000"/>
              </a:lnSpc>
            </a:pPr>
            <a:r>
              <a:rPr lang="en-US" dirty="0" smtClean="0"/>
              <a:t>Ideas created in parallel</a:t>
            </a:r>
          </a:p>
          <a:p>
            <a:pPr marL="731520" lvl="1" indent="-457200">
              <a:lnSpc>
                <a:spcPct val="90000"/>
              </a:lnSpc>
            </a:pPr>
            <a:r>
              <a:rPr lang="en-US" dirty="0" smtClean="0"/>
              <a:t>No need to wait for turn</a:t>
            </a:r>
            <a:endParaRPr lang="en-US" dirty="0"/>
          </a:p>
          <a:p>
            <a:pPr marL="647700" lvl="1" indent="-457200">
              <a:lnSpc>
                <a:spcPct val="90000"/>
              </a:lnSpc>
            </a:pPr>
            <a:endParaRPr lang="en-US" dirty="0"/>
          </a:p>
          <a:p>
            <a:pPr marL="647700" lvl="1" indent="-457200">
              <a:lnSpc>
                <a:spcPct val="90000"/>
              </a:lnSpc>
            </a:pPr>
            <a:endParaRPr lang="en-GB" dirty="0"/>
          </a:p>
          <a:p>
            <a:pPr marL="647700" lvl="1" indent="-457200">
              <a:lnSpc>
                <a:spcPct val="9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867150" y="2828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Gathering and Analysing Requirements...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DE9B-8BD5-4E5A-A9B4-004BC865E2EA}" type="slidenum">
              <a:rPr lang="en-US"/>
              <a:pPr/>
              <a:t>6</a:t>
            </a:fld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Prototyping</a:t>
            </a:r>
            <a:r>
              <a:rPr lang="en-US" dirty="0"/>
              <a:t> </a:t>
            </a:r>
          </a:p>
          <a:p>
            <a:pPr lvl="1"/>
            <a:r>
              <a:rPr lang="en-GB" dirty="0"/>
              <a:t>The simplest kind: </a:t>
            </a:r>
            <a:r>
              <a:rPr lang="en-GB" i="1" dirty="0"/>
              <a:t>paper prototype</a:t>
            </a:r>
            <a:r>
              <a:rPr lang="en-GB" dirty="0"/>
              <a:t>. </a:t>
            </a:r>
          </a:p>
          <a:p>
            <a:pPr lvl="2"/>
            <a:r>
              <a:rPr lang="en-GB" dirty="0"/>
              <a:t>a set of pictures of the system that are shown to users in sequence to explain what would happen</a:t>
            </a:r>
          </a:p>
          <a:p>
            <a:pPr lvl="1"/>
            <a:r>
              <a:rPr lang="en-GB" dirty="0"/>
              <a:t>The most common: a mock-up of the system’s UI</a:t>
            </a:r>
          </a:p>
          <a:p>
            <a:pPr lvl="2"/>
            <a:r>
              <a:rPr lang="en-GB" dirty="0"/>
              <a:t>Written in a rapid prototyping language</a:t>
            </a:r>
          </a:p>
          <a:p>
            <a:pPr lvl="2"/>
            <a:r>
              <a:rPr lang="en-GB" dirty="0"/>
              <a:t>Does </a:t>
            </a:r>
            <a:r>
              <a:rPr lang="en-GB" i="1" dirty="0"/>
              <a:t>not</a:t>
            </a:r>
            <a:r>
              <a:rPr lang="en-GB" dirty="0"/>
              <a:t> normally perform any computations, access any databases or interact with any other </a:t>
            </a:r>
            <a:r>
              <a:rPr lang="en-GB" dirty="0" smtClean="0"/>
              <a:t>systems</a:t>
            </a:r>
            <a:endParaRPr lang="en-US" dirty="0" smtClean="0"/>
          </a:p>
          <a:p>
            <a:pPr lvl="2"/>
            <a:r>
              <a:rPr lang="en-GB" dirty="0" smtClean="0"/>
              <a:t>Only a requirement gather</a:t>
            </a:r>
            <a:r>
              <a:rPr lang="en-GB" i="1" dirty="0" smtClean="0"/>
              <a:t>ing tool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Types </a:t>
            </a:r>
            <a:r>
              <a:rPr lang="en-GB" dirty="0"/>
              <a:t>of Requirements Document</a:t>
            </a:r>
            <a:r>
              <a:rPr lang="en-US" dirty="0"/>
              <a:t> </a:t>
            </a:r>
          </a:p>
        </p:txBody>
      </p:sp>
      <p:sp>
        <p:nvSpPr>
          <p:cNvPr id="2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CDB8-4E22-4281-AE49-AE8A38E9EC86}" type="slidenum">
              <a:rPr lang="en-US"/>
              <a:pPr/>
              <a:t>7</a:t>
            </a:fld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472" y="2500306"/>
            <a:ext cx="4267200" cy="2057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dirty="0"/>
              <a:t>Requirements documents for large systems are normally arranged in a hierarchy</a:t>
            </a:r>
            <a:r>
              <a:rPr lang="en-US" dirty="0"/>
              <a:t> </a:t>
            </a:r>
          </a:p>
        </p:txBody>
      </p:sp>
      <p:grpSp>
        <p:nvGrpSpPr>
          <p:cNvPr id="103631" name="Group 207"/>
          <p:cNvGrpSpPr>
            <a:grpSpLocks/>
          </p:cNvGrpSpPr>
          <p:nvPr/>
        </p:nvGrpSpPr>
        <p:grpSpPr bwMode="auto">
          <a:xfrm>
            <a:off x="3500430" y="3143248"/>
            <a:ext cx="4786346" cy="3063875"/>
            <a:chOff x="3663" y="1951"/>
            <a:chExt cx="1609" cy="1930"/>
          </a:xfrm>
        </p:grpSpPr>
        <p:sp>
          <p:nvSpPr>
            <p:cNvPr id="103431" name="Freeform 7"/>
            <p:cNvSpPr>
              <a:spLocks/>
            </p:cNvSpPr>
            <p:nvPr/>
          </p:nvSpPr>
          <p:spPr bwMode="auto">
            <a:xfrm>
              <a:off x="4232" y="1951"/>
              <a:ext cx="438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8" y="0"/>
                </a:cxn>
                <a:cxn ang="0">
                  <a:pos x="438" y="549"/>
                </a:cxn>
                <a:cxn ang="0">
                  <a:pos x="0" y="54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38" h="549">
                  <a:moveTo>
                    <a:pt x="0" y="0"/>
                  </a:moveTo>
                  <a:lnTo>
                    <a:pt x="438" y="0"/>
                  </a:lnTo>
                  <a:lnTo>
                    <a:pt x="438" y="549"/>
                  </a:lnTo>
                  <a:lnTo>
                    <a:pt x="0" y="5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432" name="Rectangle 8"/>
            <p:cNvSpPr>
              <a:spLocks noChangeArrowheads="1"/>
            </p:cNvSpPr>
            <p:nvPr/>
          </p:nvSpPr>
          <p:spPr bwMode="auto">
            <a:xfrm>
              <a:off x="4232" y="1951"/>
              <a:ext cx="438" cy="5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433" name="Rectangle 9"/>
            <p:cNvSpPr>
              <a:spLocks noChangeArrowheads="1"/>
            </p:cNvSpPr>
            <p:nvPr/>
          </p:nvSpPr>
          <p:spPr bwMode="auto">
            <a:xfrm>
              <a:off x="4235" y="1954"/>
              <a:ext cx="432" cy="543"/>
            </a:xfrm>
            <a:prstGeom prst="rect">
              <a:avLst/>
            </a:prstGeom>
            <a:noFill/>
            <a:ln w="11113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434" name="Freeform 10"/>
            <p:cNvSpPr>
              <a:spLocks/>
            </p:cNvSpPr>
            <p:nvPr/>
          </p:nvSpPr>
          <p:spPr bwMode="auto">
            <a:xfrm>
              <a:off x="3826" y="2644"/>
              <a:ext cx="445" cy="5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0"/>
                </a:cxn>
                <a:cxn ang="0">
                  <a:pos x="445" y="557"/>
                </a:cxn>
                <a:cxn ang="0">
                  <a:pos x="0" y="55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5" h="557">
                  <a:moveTo>
                    <a:pt x="0" y="0"/>
                  </a:moveTo>
                  <a:lnTo>
                    <a:pt x="445" y="0"/>
                  </a:lnTo>
                  <a:lnTo>
                    <a:pt x="445" y="557"/>
                  </a:lnTo>
                  <a:lnTo>
                    <a:pt x="0" y="5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435" name="Rectangle 11"/>
            <p:cNvSpPr>
              <a:spLocks noChangeArrowheads="1"/>
            </p:cNvSpPr>
            <p:nvPr/>
          </p:nvSpPr>
          <p:spPr bwMode="auto">
            <a:xfrm>
              <a:off x="3826" y="2644"/>
              <a:ext cx="445" cy="5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436" name="Rectangle 12"/>
            <p:cNvSpPr>
              <a:spLocks noChangeArrowheads="1"/>
            </p:cNvSpPr>
            <p:nvPr/>
          </p:nvSpPr>
          <p:spPr bwMode="auto">
            <a:xfrm>
              <a:off x="3829" y="2654"/>
              <a:ext cx="439" cy="550"/>
            </a:xfrm>
            <a:prstGeom prst="rect">
              <a:avLst/>
            </a:prstGeom>
            <a:noFill/>
            <a:ln w="11113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437" name="Rectangle 13"/>
            <p:cNvSpPr>
              <a:spLocks noChangeArrowheads="1"/>
            </p:cNvSpPr>
            <p:nvPr/>
          </p:nvSpPr>
          <p:spPr bwMode="auto">
            <a:xfrm>
              <a:off x="4245" y="1970"/>
              <a:ext cx="349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Arial" charset="0"/>
                </a:rPr>
                <a:t>Requirements</a:t>
              </a:r>
              <a:endParaRPr lang="en-CA"/>
            </a:p>
          </p:txBody>
        </p:sp>
        <p:sp>
          <p:nvSpPr>
            <p:cNvPr id="103438" name="Rectangle 14"/>
            <p:cNvSpPr>
              <a:spLocks noChangeArrowheads="1"/>
            </p:cNvSpPr>
            <p:nvPr/>
          </p:nvSpPr>
          <p:spPr bwMode="auto">
            <a:xfrm>
              <a:off x="4245" y="2042"/>
              <a:ext cx="8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</a:t>
              </a:r>
              <a:endParaRPr lang="en-CA"/>
            </a:p>
          </p:txBody>
        </p:sp>
        <p:sp>
          <p:nvSpPr>
            <p:cNvPr id="103439" name="Rectangle 15"/>
            <p:cNvSpPr>
              <a:spLocks noChangeArrowheads="1"/>
            </p:cNvSpPr>
            <p:nvPr/>
          </p:nvSpPr>
          <p:spPr bwMode="auto">
            <a:xfrm>
              <a:off x="4245" y="2081"/>
              <a:ext cx="14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440" name="Rectangle 16"/>
            <p:cNvSpPr>
              <a:spLocks noChangeArrowheads="1"/>
            </p:cNvSpPr>
            <p:nvPr/>
          </p:nvSpPr>
          <p:spPr bwMode="auto">
            <a:xfrm>
              <a:off x="4245" y="2120"/>
              <a:ext cx="6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441" name="Rectangle 17"/>
            <p:cNvSpPr>
              <a:spLocks noChangeArrowheads="1"/>
            </p:cNvSpPr>
            <p:nvPr/>
          </p:nvSpPr>
          <p:spPr bwMode="auto">
            <a:xfrm>
              <a:off x="4245" y="2160"/>
              <a:ext cx="22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xxxxxxxxxxx</a:t>
              </a:r>
              <a:endParaRPr lang="en-CA"/>
            </a:p>
          </p:txBody>
        </p:sp>
        <p:sp>
          <p:nvSpPr>
            <p:cNvPr id="103442" name="Rectangle 18"/>
            <p:cNvSpPr>
              <a:spLocks noChangeArrowheads="1"/>
            </p:cNvSpPr>
            <p:nvPr/>
          </p:nvSpPr>
          <p:spPr bwMode="auto">
            <a:xfrm>
              <a:off x="4245" y="2199"/>
              <a:ext cx="10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</a:t>
              </a:r>
              <a:endParaRPr lang="en-CA"/>
            </a:p>
          </p:txBody>
        </p:sp>
        <p:sp>
          <p:nvSpPr>
            <p:cNvPr id="103443" name="Rectangle 19"/>
            <p:cNvSpPr>
              <a:spLocks noChangeArrowheads="1"/>
            </p:cNvSpPr>
            <p:nvPr/>
          </p:nvSpPr>
          <p:spPr bwMode="auto">
            <a:xfrm>
              <a:off x="4245" y="2238"/>
              <a:ext cx="26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xxxxxxxxxxxxx</a:t>
              </a:r>
              <a:endParaRPr lang="en-CA"/>
            </a:p>
          </p:txBody>
        </p:sp>
        <p:sp>
          <p:nvSpPr>
            <p:cNvPr id="103444" name="Rectangle 20"/>
            <p:cNvSpPr>
              <a:spLocks noChangeArrowheads="1"/>
            </p:cNvSpPr>
            <p:nvPr/>
          </p:nvSpPr>
          <p:spPr bwMode="auto">
            <a:xfrm>
              <a:off x="4245" y="2278"/>
              <a:ext cx="14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445" name="Rectangle 21"/>
            <p:cNvSpPr>
              <a:spLocks noChangeArrowheads="1"/>
            </p:cNvSpPr>
            <p:nvPr/>
          </p:nvSpPr>
          <p:spPr bwMode="auto">
            <a:xfrm>
              <a:off x="4245" y="2317"/>
              <a:ext cx="6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446" name="Rectangle 22"/>
            <p:cNvSpPr>
              <a:spLocks noChangeArrowheads="1"/>
            </p:cNvSpPr>
            <p:nvPr/>
          </p:nvSpPr>
          <p:spPr bwMode="auto">
            <a:xfrm>
              <a:off x="4245" y="2356"/>
              <a:ext cx="30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xxxxxxxxxxxxxxx</a:t>
              </a:r>
              <a:endParaRPr lang="en-CA"/>
            </a:p>
          </p:txBody>
        </p:sp>
        <p:sp>
          <p:nvSpPr>
            <p:cNvPr id="103447" name="Rectangle 23"/>
            <p:cNvSpPr>
              <a:spLocks noChangeArrowheads="1"/>
            </p:cNvSpPr>
            <p:nvPr/>
          </p:nvSpPr>
          <p:spPr bwMode="auto">
            <a:xfrm>
              <a:off x="3898" y="2566"/>
              <a:ext cx="31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Arial" charset="0"/>
                </a:rPr>
                <a:t>subsystem 1</a:t>
              </a:r>
              <a:endParaRPr lang="en-CA"/>
            </a:p>
          </p:txBody>
        </p:sp>
        <p:sp>
          <p:nvSpPr>
            <p:cNvPr id="103448" name="Rectangle 24"/>
            <p:cNvSpPr>
              <a:spLocks noChangeArrowheads="1"/>
            </p:cNvSpPr>
            <p:nvPr/>
          </p:nvSpPr>
          <p:spPr bwMode="auto">
            <a:xfrm>
              <a:off x="4723" y="2566"/>
              <a:ext cx="31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Arial" charset="0"/>
                </a:rPr>
                <a:t>subsystem 2</a:t>
              </a:r>
              <a:endParaRPr lang="en-CA"/>
            </a:p>
          </p:txBody>
        </p:sp>
        <p:sp>
          <p:nvSpPr>
            <p:cNvPr id="103449" name="Rectangle 25"/>
            <p:cNvSpPr>
              <a:spLocks noChangeArrowheads="1"/>
            </p:cNvSpPr>
            <p:nvPr/>
          </p:nvSpPr>
          <p:spPr bwMode="auto">
            <a:xfrm>
              <a:off x="3839" y="2664"/>
              <a:ext cx="349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Arial" charset="0"/>
                </a:rPr>
                <a:t>Requirements</a:t>
              </a:r>
              <a:endParaRPr lang="en-CA"/>
            </a:p>
          </p:txBody>
        </p:sp>
        <p:sp>
          <p:nvSpPr>
            <p:cNvPr id="103450" name="Rectangle 26"/>
            <p:cNvSpPr>
              <a:spLocks noChangeArrowheads="1"/>
            </p:cNvSpPr>
            <p:nvPr/>
          </p:nvSpPr>
          <p:spPr bwMode="auto">
            <a:xfrm>
              <a:off x="3839" y="2736"/>
              <a:ext cx="8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</a:t>
              </a:r>
              <a:endParaRPr lang="en-CA"/>
            </a:p>
          </p:txBody>
        </p:sp>
        <p:sp>
          <p:nvSpPr>
            <p:cNvPr id="103451" name="Rectangle 27"/>
            <p:cNvSpPr>
              <a:spLocks noChangeArrowheads="1"/>
            </p:cNvSpPr>
            <p:nvPr/>
          </p:nvSpPr>
          <p:spPr bwMode="auto">
            <a:xfrm>
              <a:off x="3839" y="2775"/>
              <a:ext cx="14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452" name="Rectangle 28"/>
            <p:cNvSpPr>
              <a:spLocks noChangeArrowheads="1"/>
            </p:cNvSpPr>
            <p:nvPr/>
          </p:nvSpPr>
          <p:spPr bwMode="auto">
            <a:xfrm>
              <a:off x="3839" y="2814"/>
              <a:ext cx="6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453" name="Rectangle 29"/>
            <p:cNvSpPr>
              <a:spLocks noChangeArrowheads="1"/>
            </p:cNvSpPr>
            <p:nvPr/>
          </p:nvSpPr>
          <p:spPr bwMode="auto">
            <a:xfrm>
              <a:off x="3839" y="2854"/>
              <a:ext cx="22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xxxxxxxxxxx</a:t>
              </a:r>
              <a:endParaRPr lang="en-CA"/>
            </a:p>
          </p:txBody>
        </p:sp>
        <p:sp>
          <p:nvSpPr>
            <p:cNvPr id="103454" name="Rectangle 30"/>
            <p:cNvSpPr>
              <a:spLocks noChangeArrowheads="1"/>
            </p:cNvSpPr>
            <p:nvPr/>
          </p:nvSpPr>
          <p:spPr bwMode="auto">
            <a:xfrm>
              <a:off x="3839" y="2893"/>
              <a:ext cx="10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</a:t>
              </a:r>
              <a:endParaRPr lang="en-CA"/>
            </a:p>
          </p:txBody>
        </p:sp>
        <p:sp>
          <p:nvSpPr>
            <p:cNvPr id="103455" name="Rectangle 31"/>
            <p:cNvSpPr>
              <a:spLocks noChangeArrowheads="1"/>
            </p:cNvSpPr>
            <p:nvPr/>
          </p:nvSpPr>
          <p:spPr bwMode="auto">
            <a:xfrm>
              <a:off x="3839" y="2932"/>
              <a:ext cx="26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xxxxxxxxxxxxx</a:t>
              </a:r>
              <a:endParaRPr lang="en-CA"/>
            </a:p>
          </p:txBody>
        </p:sp>
        <p:sp>
          <p:nvSpPr>
            <p:cNvPr id="103456" name="Rectangle 32"/>
            <p:cNvSpPr>
              <a:spLocks noChangeArrowheads="1"/>
            </p:cNvSpPr>
            <p:nvPr/>
          </p:nvSpPr>
          <p:spPr bwMode="auto">
            <a:xfrm>
              <a:off x="3839" y="2971"/>
              <a:ext cx="14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457" name="Rectangle 33"/>
            <p:cNvSpPr>
              <a:spLocks noChangeArrowheads="1"/>
            </p:cNvSpPr>
            <p:nvPr/>
          </p:nvSpPr>
          <p:spPr bwMode="auto">
            <a:xfrm>
              <a:off x="3839" y="3011"/>
              <a:ext cx="6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458" name="Rectangle 34"/>
            <p:cNvSpPr>
              <a:spLocks noChangeArrowheads="1"/>
            </p:cNvSpPr>
            <p:nvPr/>
          </p:nvSpPr>
          <p:spPr bwMode="auto">
            <a:xfrm>
              <a:off x="3839" y="3050"/>
              <a:ext cx="30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xxxxxxxxxxxxxxx</a:t>
              </a:r>
              <a:endParaRPr lang="en-CA"/>
            </a:p>
          </p:txBody>
        </p:sp>
        <p:sp>
          <p:nvSpPr>
            <p:cNvPr id="103459" name="Freeform 35"/>
            <p:cNvSpPr>
              <a:spLocks/>
            </p:cNvSpPr>
            <p:nvPr/>
          </p:nvSpPr>
          <p:spPr bwMode="auto">
            <a:xfrm>
              <a:off x="4690" y="2651"/>
              <a:ext cx="445" cy="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0"/>
                </a:cxn>
                <a:cxn ang="0">
                  <a:pos x="445" y="550"/>
                </a:cxn>
                <a:cxn ang="0">
                  <a:pos x="0" y="55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5" h="550">
                  <a:moveTo>
                    <a:pt x="0" y="0"/>
                  </a:moveTo>
                  <a:lnTo>
                    <a:pt x="445" y="0"/>
                  </a:lnTo>
                  <a:lnTo>
                    <a:pt x="445" y="550"/>
                  </a:lnTo>
                  <a:lnTo>
                    <a:pt x="0" y="5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460" name="Rectangle 36"/>
            <p:cNvSpPr>
              <a:spLocks noChangeArrowheads="1"/>
            </p:cNvSpPr>
            <p:nvPr/>
          </p:nvSpPr>
          <p:spPr bwMode="auto">
            <a:xfrm>
              <a:off x="4690" y="2651"/>
              <a:ext cx="445" cy="5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461" name="Rectangle 37"/>
            <p:cNvSpPr>
              <a:spLocks noChangeArrowheads="1"/>
            </p:cNvSpPr>
            <p:nvPr/>
          </p:nvSpPr>
          <p:spPr bwMode="auto">
            <a:xfrm>
              <a:off x="4693" y="2654"/>
              <a:ext cx="439" cy="544"/>
            </a:xfrm>
            <a:prstGeom prst="rect">
              <a:avLst/>
            </a:prstGeom>
            <a:noFill/>
            <a:ln w="11113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462" name="Rectangle 38"/>
            <p:cNvSpPr>
              <a:spLocks noChangeArrowheads="1"/>
            </p:cNvSpPr>
            <p:nvPr/>
          </p:nvSpPr>
          <p:spPr bwMode="auto">
            <a:xfrm>
              <a:off x="4703" y="2664"/>
              <a:ext cx="349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Arial" charset="0"/>
                </a:rPr>
                <a:t>Requirements</a:t>
              </a:r>
              <a:endParaRPr lang="en-CA"/>
            </a:p>
          </p:txBody>
        </p:sp>
        <p:sp>
          <p:nvSpPr>
            <p:cNvPr id="103463" name="Rectangle 39"/>
            <p:cNvSpPr>
              <a:spLocks noChangeArrowheads="1"/>
            </p:cNvSpPr>
            <p:nvPr/>
          </p:nvSpPr>
          <p:spPr bwMode="auto">
            <a:xfrm>
              <a:off x="4703" y="2729"/>
              <a:ext cx="23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Arial" charset="0"/>
                </a:rPr>
                <a:t>Definition</a:t>
              </a:r>
              <a:endParaRPr lang="en-CA"/>
            </a:p>
          </p:txBody>
        </p:sp>
        <p:sp>
          <p:nvSpPr>
            <p:cNvPr id="103464" name="Rectangle 40"/>
            <p:cNvSpPr>
              <a:spLocks noChangeArrowheads="1"/>
            </p:cNvSpPr>
            <p:nvPr/>
          </p:nvSpPr>
          <p:spPr bwMode="auto">
            <a:xfrm>
              <a:off x="4703" y="2801"/>
              <a:ext cx="8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</a:t>
              </a:r>
              <a:endParaRPr lang="en-CA"/>
            </a:p>
          </p:txBody>
        </p:sp>
        <p:sp>
          <p:nvSpPr>
            <p:cNvPr id="103465" name="Rectangle 41"/>
            <p:cNvSpPr>
              <a:spLocks noChangeArrowheads="1"/>
            </p:cNvSpPr>
            <p:nvPr/>
          </p:nvSpPr>
          <p:spPr bwMode="auto">
            <a:xfrm>
              <a:off x="4703" y="2840"/>
              <a:ext cx="14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466" name="Rectangle 42"/>
            <p:cNvSpPr>
              <a:spLocks noChangeArrowheads="1"/>
            </p:cNvSpPr>
            <p:nvPr/>
          </p:nvSpPr>
          <p:spPr bwMode="auto">
            <a:xfrm>
              <a:off x="4703" y="2880"/>
              <a:ext cx="6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467" name="Rectangle 43"/>
            <p:cNvSpPr>
              <a:spLocks noChangeArrowheads="1"/>
            </p:cNvSpPr>
            <p:nvPr/>
          </p:nvSpPr>
          <p:spPr bwMode="auto">
            <a:xfrm>
              <a:off x="4703" y="2919"/>
              <a:ext cx="22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xxxxxxxxxxx</a:t>
              </a:r>
              <a:endParaRPr lang="en-CA"/>
            </a:p>
          </p:txBody>
        </p:sp>
        <p:sp>
          <p:nvSpPr>
            <p:cNvPr id="103468" name="Rectangle 44"/>
            <p:cNvSpPr>
              <a:spLocks noChangeArrowheads="1"/>
            </p:cNvSpPr>
            <p:nvPr/>
          </p:nvSpPr>
          <p:spPr bwMode="auto">
            <a:xfrm>
              <a:off x="4703" y="2958"/>
              <a:ext cx="10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</a:t>
              </a:r>
              <a:endParaRPr lang="en-CA"/>
            </a:p>
          </p:txBody>
        </p:sp>
        <p:sp>
          <p:nvSpPr>
            <p:cNvPr id="103469" name="Rectangle 45"/>
            <p:cNvSpPr>
              <a:spLocks noChangeArrowheads="1"/>
            </p:cNvSpPr>
            <p:nvPr/>
          </p:nvSpPr>
          <p:spPr bwMode="auto">
            <a:xfrm>
              <a:off x="4703" y="2998"/>
              <a:ext cx="26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xxxxxxxxxxxxx</a:t>
              </a:r>
              <a:endParaRPr lang="en-CA"/>
            </a:p>
          </p:txBody>
        </p:sp>
        <p:sp>
          <p:nvSpPr>
            <p:cNvPr id="103470" name="Rectangle 46"/>
            <p:cNvSpPr>
              <a:spLocks noChangeArrowheads="1"/>
            </p:cNvSpPr>
            <p:nvPr/>
          </p:nvSpPr>
          <p:spPr bwMode="auto">
            <a:xfrm>
              <a:off x="4703" y="3037"/>
              <a:ext cx="14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471" name="Rectangle 47"/>
            <p:cNvSpPr>
              <a:spLocks noChangeArrowheads="1"/>
            </p:cNvSpPr>
            <p:nvPr/>
          </p:nvSpPr>
          <p:spPr bwMode="auto">
            <a:xfrm>
              <a:off x="4703" y="3076"/>
              <a:ext cx="6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472" name="Rectangle 48"/>
            <p:cNvSpPr>
              <a:spLocks noChangeArrowheads="1"/>
            </p:cNvSpPr>
            <p:nvPr/>
          </p:nvSpPr>
          <p:spPr bwMode="auto">
            <a:xfrm>
              <a:off x="4703" y="3115"/>
              <a:ext cx="30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xxxxxxxxxxxxxxx</a:t>
              </a:r>
              <a:endParaRPr lang="en-CA"/>
            </a:p>
          </p:txBody>
        </p:sp>
        <p:sp>
          <p:nvSpPr>
            <p:cNvPr id="103473" name="Freeform 49"/>
            <p:cNvSpPr>
              <a:spLocks/>
            </p:cNvSpPr>
            <p:nvPr/>
          </p:nvSpPr>
          <p:spPr bwMode="auto">
            <a:xfrm>
              <a:off x="4827" y="2834"/>
              <a:ext cx="445" cy="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0"/>
                </a:cxn>
                <a:cxn ang="0">
                  <a:pos x="445" y="550"/>
                </a:cxn>
                <a:cxn ang="0">
                  <a:pos x="0" y="55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5" h="550">
                  <a:moveTo>
                    <a:pt x="0" y="0"/>
                  </a:moveTo>
                  <a:lnTo>
                    <a:pt x="445" y="0"/>
                  </a:lnTo>
                  <a:lnTo>
                    <a:pt x="445" y="550"/>
                  </a:lnTo>
                  <a:lnTo>
                    <a:pt x="0" y="55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474" name="Rectangle 50"/>
            <p:cNvSpPr>
              <a:spLocks noChangeArrowheads="1"/>
            </p:cNvSpPr>
            <p:nvPr/>
          </p:nvSpPr>
          <p:spPr bwMode="auto">
            <a:xfrm>
              <a:off x="4830" y="2837"/>
              <a:ext cx="439" cy="54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475" name="Rectangle 51"/>
            <p:cNvSpPr>
              <a:spLocks noChangeArrowheads="1"/>
            </p:cNvSpPr>
            <p:nvPr/>
          </p:nvSpPr>
          <p:spPr bwMode="auto">
            <a:xfrm>
              <a:off x="4834" y="2847"/>
              <a:ext cx="349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Arial" charset="0"/>
                </a:rPr>
                <a:t>Requirements</a:t>
              </a:r>
              <a:endParaRPr lang="en-CA"/>
            </a:p>
          </p:txBody>
        </p:sp>
        <p:sp>
          <p:nvSpPr>
            <p:cNvPr id="103476" name="Rectangle 52"/>
            <p:cNvSpPr>
              <a:spLocks noChangeArrowheads="1"/>
            </p:cNvSpPr>
            <p:nvPr/>
          </p:nvSpPr>
          <p:spPr bwMode="auto">
            <a:xfrm>
              <a:off x="4834" y="2913"/>
              <a:ext cx="318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Arial" charset="0"/>
                </a:rPr>
                <a:t>Specification</a:t>
              </a:r>
              <a:endParaRPr lang="en-CA"/>
            </a:p>
          </p:txBody>
        </p:sp>
        <p:sp>
          <p:nvSpPr>
            <p:cNvPr id="103477" name="Rectangle 53"/>
            <p:cNvSpPr>
              <a:spLocks noChangeArrowheads="1"/>
            </p:cNvSpPr>
            <p:nvPr/>
          </p:nvSpPr>
          <p:spPr bwMode="auto">
            <a:xfrm>
              <a:off x="4834" y="2984"/>
              <a:ext cx="8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</a:t>
              </a:r>
              <a:endParaRPr lang="en-CA"/>
            </a:p>
          </p:txBody>
        </p:sp>
        <p:sp>
          <p:nvSpPr>
            <p:cNvPr id="103478" name="Rectangle 54"/>
            <p:cNvSpPr>
              <a:spLocks noChangeArrowheads="1"/>
            </p:cNvSpPr>
            <p:nvPr/>
          </p:nvSpPr>
          <p:spPr bwMode="auto">
            <a:xfrm>
              <a:off x="4834" y="3024"/>
              <a:ext cx="14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479" name="Rectangle 55"/>
            <p:cNvSpPr>
              <a:spLocks noChangeArrowheads="1"/>
            </p:cNvSpPr>
            <p:nvPr/>
          </p:nvSpPr>
          <p:spPr bwMode="auto">
            <a:xfrm>
              <a:off x="4834" y="3063"/>
              <a:ext cx="6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480" name="Rectangle 56"/>
            <p:cNvSpPr>
              <a:spLocks noChangeArrowheads="1"/>
            </p:cNvSpPr>
            <p:nvPr/>
          </p:nvSpPr>
          <p:spPr bwMode="auto">
            <a:xfrm>
              <a:off x="4834" y="3102"/>
              <a:ext cx="22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xxxxxxxxxxx</a:t>
              </a:r>
              <a:endParaRPr lang="en-CA"/>
            </a:p>
          </p:txBody>
        </p:sp>
        <p:sp>
          <p:nvSpPr>
            <p:cNvPr id="103481" name="Rectangle 57"/>
            <p:cNvSpPr>
              <a:spLocks noChangeArrowheads="1"/>
            </p:cNvSpPr>
            <p:nvPr/>
          </p:nvSpPr>
          <p:spPr bwMode="auto">
            <a:xfrm>
              <a:off x="4834" y="3142"/>
              <a:ext cx="10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</a:t>
              </a:r>
              <a:endParaRPr lang="en-CA"/>
            </a:p>
          </p:txBody>
        </p:sp>
        <p:sp>
          <p:nvSpPr>
            <p:cNvPr id="103482" name="Rectangle 58"/>
            <p:cNvSpPr>
              <a:spLocks noChangeArrowheads="1"/>
            </p:cNvSpPr>
            <p:nvPr/>
          </p:nvSpPr>
          <p:spPr bwMode="auto">
            <a:xfrm>
              <a:off x="4834" y="3181"/>
              <a:ext cx="26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xxxxxxxxxxxxx</a:t>
              </a:r>
              <a:endParaRPr lang="en-CA"/>
            </a:p>
          </p:txBody>
        </p:sp>
        <p:sp>
          <p:nvSpPr>
            <p:cNvPr id="103483" name="Rectangle 59"/>
            <p:cNvSpPr>
              <a:spLocks noChangeArrowheads="1"/>
            </p:cNvSpPr>
            <p:nvPr/>
          </p:nvSpPr>
          <p:spPr bwMode="auto">
            <a:xfrm>
              <a:off x="4834" y="3220"/>
              <a:ext cx="14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484" name="Rectangle 60"/>
            <p:cNvSpPr>
              <a:spLocks noChangeArrowheads="1"/>
            </p:cNvSpPr>
            <p:nvPr/>
          </p:nvSpPr>
          <p:spPr bwMode="auto">
            <a:xfrm>
              <a:off x="4834" y="3259"/>
              <a:ext cx="6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485" name="Rectangle 61"/>
            <p:cNvSpPr>
              <a:spLocks noChangeArrowheads="1"/>
            </p:cNvSpPr>
            <p:nvPr/>
          </p:nvSpPr>
          <p:spPr bwMode="auto">
            <a:xfrm>
              <a:off x="4834" y="3299"/>
              <a:ext cx="300" cy="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500">
                  <a:solidFill>
                    <a:srgbClr val="000000"/>
                  </a:solidFill>
                  <a:latin typeface="Arial" charset="0"/>
                </a:rPr>
                <a:t>xxxxxxxxxxxxxxx</a:t>
              </a:r>
              <a:endParaRPr lang="en-CA"/>
            </a:p>
          </p:txBody>
        </p:sp>
        <p:sp>
          <p:nvSpPr>
            <p:cNvPr id="103486" name="Rectangle 62"/>
            <p:cNvSpPr>
              <a:spLocks noChangeArrowheads="1"/>
            </p:cNvSpPr>
            <p:nvPr/>
          </p:nvSpPr>
          <p:spPr bwMode="auto">
            <a:xfrm>
              <a:off x="3852" y="3253"/>
              <a:ext cx="40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Arial" charset="0"/>
                </a:rPr>
                <a:t>sub-subsystems</a:t>
              </a:r>
              <a:endParaRPr lang="en-CA"/>
            </a:p>
          </p:txBody>
        </p:sp>
        <p:sp>
          <p:nvSpPr>
            <p:cNvPr id="103487" name="Rectangle 63"/>
            <p:cNvSpPr>
              <a:spLocks noChangeArrowheads="1"/>
            </p:cNvSpPr>
            <p:nvPr/>
          </p:nvSpPr>
          <p:spPr bwMode="auto">
            <a:xfrm>
              <a:off x="4729" y="3410"/>
              <a:ext cx="40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Arial" charset="0"/>
                </a:rPr>
                <a:t>sub-subsystems</a:t>
              </a:r>
              <a:endParaRPr lang="en-CA"/>
            </a:p>
          </p:txBody>
        </p:sp>
        <p:sp>
          <p:nvSpPr>
            <p:cNvPr id="103488" name="Freeform 64"/>
            <p:cNvSpPr>
              <a:spLocks/>
            </p:cNvSpPr>
            <p:nvPr/>
          </p:nvSpPr>
          <p:spPr bwMode="auto">
            <a:xfrm>
              <a:off x="3663" y="3358"/>
              <a:ext cx="222" cy="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0"/>
                </a:cxn>
                <a:cxn ang="0">
                  <a:pos x="222" y="275"/>
                </a:cxn>
                <a:cxn ang="0">
                  <a:pos x="0" y="27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2" h="275">
                  <a:moveTo>
                    <a:pt x="0" y="0"/>
                  </a:moveTo>
                  <a:lnTo>
                    <a:pt x="222" y="0"/>
                  </a:lnTo>
                  <a:lnTo>
                    <a:pt x="222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489" name="Rectangle 65"/>
            <p:cNvSpPr>
              <a:spLocks noChangeArrowheads="1"/>
            </p:cNvSpPr>
            <p:nvPr/>
          </p:nvSpPr>
          <p:spPr bwMode="auto">
            <a:xfrm>
              <a:off x="3666" y="3361"/>
              <a:ext cx="216" cy="26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490" name="Rectangle 66"/>
            <p:cNvSpPr>
              <a:spLocks noChangeArrowheads="1"/>
            </p:cNvSpPr>
            <p:nvPr/>
          </p:nvSpPr>
          <p:spPr bwMode="auto">
            <a:xfrm>
              <a:off x="3669" y="3371"/>
              <a:ext cx="149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Requirements</a:t>
              </a:r>
              <a:endParaRPr lang="en-CA"/>
            </a:p>
          </p:txBody>
        </p:sp>
        <p:sp>
          <p:nvSpPr>
            <p:cNvPr id="103491" name="Rectangle 67"/>
            <p:cNvSpPr>
              <a:spLocks noChangeArrowheads="1"/>
            </p:cNvSpPr>
            <p:nvPr/>
          </p:nvSpPr>
          <p:spPr bwMode="auto">
            <a:xfrm>
              <a:off x="3669" y="3397"/>
              <a:ext cx="10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Definition</a:t>
              </a:r>
              <a:endParaRPr lang="en-CA"/>
            </a:p>
          </p:txBody>
        </p:sp>
        <p:sp>
          <p:nvSpPr>
            <p:cNvPr id="103492" name="Rectangle 68"/>
            <p:cNvSpPr>
              <a:spLocks noChangeArrowheads="1"/>
            </p:cNvSpPr>
            <p:nvPr/>
          </p:nvSpPr>
          <p:spPr bwMode="auto">
            <a:xfrm>
              <a:off x="3669" y="3429"/>
              <a:ext cx="48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</a:t>
              </a:r>
              <a:endParaRPr lang="en-CA"/>
            </a:p>
          </p:txBody>
        </p:sp>
        <p:sp>
          <p:nvSpPr>
            <p:cNvPr id="103493" name="Rectangle 69"/>
            <p:cNvSpPr>
              <a:spLocks noChangeArrowheads="1"/>
            </p:cNvSpPr>
            <p:nvPr/>
          </p:nvSpPr>
          <p:spPr bwMode="auto">
            <a:xfrm>
              <a:off x="3669" y="3449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494" name="Rectangle 70"/>
            <p:cNvSpPr>
              <a:spLocks noChangeArrowheads="1"/>
            </p:cNvSpPr>
            <p:nvPr/>
          </p:nvSpPr>
          <p:spPr bwMode="auto">
            <a:xfrm>
              <a:off x="3669" y="3462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495" name="Rectangle 71"/>
            <p:cNvSpPr>
              <a:spLocks noChangeArrowheads="1"/>
            </p:cNvSpPr>
            <p:nvPr/>
          </p:nvSpPr>
          <p:spPr bwMode="auto">
            <a:xfrm>
              <a:off x="3669" y="3482"/>
              <a:ext cx="132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</a:t>
              </a:r>
              <a:endParaRPr lang="en-CA"/>
            </a:p>
          </p:txBody>
        </p:sp>
        <p:sp>
          <p:nvSpPr>
            <p:cNvPr id="103496" name="Rectangle 72"/>
            <p:cNvSpPr>
              <a:spLocks noChangeArrowheads="1"/>
            </p:cNvSpPr>
            <p:nvPr/>
          </p:nvSpPr>
          <p:spPr bwMode="auto">
            <a:xfrm>
              <a:off x="3669" y="3501"/>
              <a:ext cx="6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</a:t>
              </a:r>
              <a:endParaRPr lang="en-CA"/>
            </a:p>
          </p:txBody>
        </p:sp>
        <p:sp>
          <p:nvSpPr>
            <p:cNvPr id="103497" name="Rectangle 73"/>
            <p:cNvSpPr>
              <a:spLocks noChangeArrowheads="1"/>
            </p:cNvSpPr>
            <p:nvPr/>
          </p:nvSpPr>
          <p:spPr bwMode="auto">
            <a:xfrm>
              <a:off x="3669" y="3521"/>
              <a:ext cx="1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</a:t>
              </a:r>
              <a:endParaRPr lang="en-CA"/>
            </a:p>
          </p:txBody>
        </p:sp>
        <p:sp>
          <p:nvSpPr>
            <p:cNvPr id="103498" name="Rectangle 74"/>
            <p:cNvSpPr>
              <a:spLocks noChangeArrowheads="1"/>
            </p:cNvSpPr>
            <p:nvPr/>
          </p:nvSpPr>
          <p:spPr bwMode="auto">
            <a:xfrm>
              <a:off x="3669" y="3541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499" name="Rectangle 75"/>
            <p:cNvSpPr>
              <a:spLocks noChangeArrowheads="1"/>
            </p:cNvSpPr>
            <p:nvPr/>
          </p:nvSpPr>
          <p:spPr bwMode="auto">
            <a:xfrm>
              <a:off x="3669" y="3560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500" name="Rectangle 76"/>
            <p:cNvSpPr>
              <a:spLocks noChangeArrowheads="1"/>
            </p:cNvSpPr>
            <p:nvPr/>
          </p:nvSpPr>
          <p:spPr bwMode="auto">
            <a:xfrm>
              <a:off x="3669" y="3580"/>
              <a:ext cx="18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xxxxxxxxxxxxxxx</a:t>
              </a:r>
              <a:endParaRPr lang="en-CA"/>
            </a:p>
          </p:txBody>
        </p:sp>
        <p:sp>
          <p:nvSpPr>
            <p:cNvPr id="103501" name="Freeform 77"/>
            <p:cNvSpPr>
              <a:spLocks/>
            </p:cNvSpPr>
            <p:nvPr/>
          </p:nvSpPr>
          <p:spPr bwMode="auto">
            <a:xfrm>
              <a:off x="3728" y="3449"/>
              <a:ext cx="222" cy="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0"/>
                </a:cxn>
                <a:cxn ang="0">
                  <a:pos x="222" y="275"/>
                </a:cxn>
                <a:cxn ang="0">
                  <a:pos x="0" y="27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2" h="275">
                  <a:moveTo>
                    <a:pt x="0" y="0"/>
                  </a:moveTo>
                  <a:lnTo>
                    <a:pt x="222" y="0"/>
                  </a:lnTo>
                  <a:lnTo>
                    <a:pt x="222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02" name="Rectangle 78"/>
            <p:cNvSpPr>
              <a:spLocks noChangeArrowheads="1"/>
            </p:cNvSpPr>
            <p:nvPr/>
          </p:nvSpPr>
          <p:spPr bwMode="auto">
            <a:xfrm>
              <a:off x="3731" y="3452"/>
              <a:ext cx="216" cy="26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03" name="Rectangle 79"/>
            <p:cNvSpPr>
              <a:spLocks noChangeArrowheads="1"/>
            </p:cNvSpPr>
            <p:nvPr/>
          </p:nvSpPr>
          <p:spPr bwMode="auto">
            <a:xfrm>
              <a:off x="3735" y="3463"/>
              <a:ext cx="149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Requirements</a:t>
              </a:r>
              <a:endParaRPr lang="en-CA"/>
            </a:p>
          </p:txBody>
        </p:sp>
        <p:sp>
          <p:nvSpPr>
            <p:cNvPr id="103504" name="Rectangle 80"/>
            <p:cNvSpPr>
              <a:spLocks noChangeArrowheads="1"/>
            </p:cNvSpPr>
            <p:nvPr/>
          </p:nvSpPr>
          <p:spPr bwMode="auto">
            <a:xfrm>
              <a:off x="3735" y="3495"/>
              <a:ext cx="1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Specification</a:t>
              </a:r>
              <a:endParaRPr lang="en-CA"/>
            </a:p>
          </p:txBody>
        </p:sp>
        <p:sp>
          <p:nvSpPr>
            <p:cNvPr id="103505" name="Rectangle 81"/>
            <p:cNvSpPr>
              <a:spLocks noChangeArrowheads="1"/>
            </p:cNvSpPr>
            <p:nvPr/>
          </p:nvSpPr>
          <p:spPr bwMode="auto">
            <a:xfrm>
              <a:off x="3735" y="3521"/>
              <a:ext cx="48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</a:t>
              </a:r>
              <a:endParaRPr lang="en-CA"/>
            </a:p>
          </p:txBody>
        </p:sp>
        <p:sp>
          <p:nvSpPr>
            <p:cNvPr id="103506" name="Rectangle 82"/>
            <p:cNvSpPr>
              <a:spLocks noChangeArrowheads="1"/>
            </p:cNvSpPr>
            <p:nvPr/>
          </p:nvSpPr>
          <p:spPr bwMode="auto">
            <a:xfrm>
              <a:off x="3735" y="3541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507" name="Rectangle 83"/>
            <p:cNvSpPr>
              <a:spLocks noChangeArrowheads="1"/>
            </p:cNvSpPr>
            <p:nvPr/>
          </p:nvSpPr>
          <p:spPr bwMode="auto">
            <a:xfrm>
              <a:off x="3735" y="3560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508" name="Rectangle 84"/>
            <p:cNvSpPr>
              <a:spLocks noChangeArrowheads="1"/>
            </p:cNvSpPr>
            <p:nvPr/>
          </p:nvSpPr>
          <p:spPr bwMode="auto">
            <a:xfrm>
              <a:off x="3735" y="3580"/>
              <a:ext cx="132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</a:t>
              </a:r>
              <a:endParaRPr lang="en-CA"/>
            </a:p>
          </p:txBody>
        </p:sp>
        <p:sp>
          <p:nvSpPr>
            <p:cNvPr id="103509" name="Rectangle 85"/>
            <p:cNvSpPr>
              <a:spLocks noChangeArrowheads="1"/>
            </p:cNvSpPr>
            <p:nvPr/>
          </p:nvSpPr>
          <p:spPr bwMode="auto">
            <a:xfrm>
              <a:off x="3735" y="3600"/>
              <a:ext cx="6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</a:t>
              </a:r>
              <a:endParaRPr lang="en-CA"/>
            </a:p>
          </p:txBody>
        </p:sp>
        <p:sp>
          <p:nvSpPr>
            <p:cNvPr id="103510" name="Rectangle 86"/>
            <p:cNvSpPr>
              <a:spLocks noChangeArrowheads="1"/>
            </p:cNvSpPr>
            <p:nvPr/>
          </p:nvSpPr>
          <p:spPr bwMode="auto">
            <a:xfrm>
              <a:off x="3735" y="3619"/>
              <a:ext cx="1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</a:t>
              </a:r>
              <a:endParaRPr lang="en-CA"/>
            </a:p>
          </p:txBody>
        </p:sp>
        <p:sp>
          <p:nvSpPr>
            <p:cNvPr id="103511" name="Rectangle 87"/>
            <p:cNvSpPr>
              <a:spLocks noChangeArrowheads="1"/>
            </p:cNvSpPr>
            <p:nvPr/>
          </p:nvSpPr>
          <p:spPr bwMode="auto">
            <a:xfrm>
              <a:off x="3735" y="3639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512" name="Rectangle 88"/>
            <p:cNvSpPr>
              <a:spLocks noChangeArrowheads="1"/>
            </p:cNvSpPr>
            <p:nvPr/>
          </p:nvSpPr>
          <p:spPr bwMode="auto">
            <a:xfrm>
              <a:off x="3735" y="3659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513" name="Rectangle 89"/>
            <p:cNvSpPr>
              <a:spLocks noChangeArrowheads="1"/>
            </p:cNvSpPr>
            <p:nvPr/>
          </p:nvSpPr>
          <p:spPr bwMode="auto">
            <a:xfrm>
              <a:off x="3735" y="3678"/>
              <a:ext cx="18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xxxxxxxxxxxxxxx</a:t>
              </a:r>
              <a:endParaRPr lang="en-CA"/>
            </a:p>
          </p:txBody>
        </p:sp>
        <p:sp>
          <p:nvSpPr>
            <p:cNvPr id="103514" name="Freeform 90"/>
            <p:cNvSpPr>
              <a:spLocks/>
            </p:cNvSpPr>
            <p:nvPr/>
          </p:nvSpPr>
          <p:spPr bwMode="auto">
            <a:xfrm>
              <a:off x="3826" y="3345"/>
              <a:ext cx="223" cy="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3" y="0"/>
                </a:cxn>
                <a:cxn ang="0">
                  <a:pos x="223" y="275"/>
                </a:cxn>
                <a:cxn ang="0">
                  <a:pos x="0" y="27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3" h="275">
                  <a:moveTo>
                    <a:pt x="0" y="0"/>
                  </a:moveTo>
                  <a:lnTo>
                    <a:pt x="223" y="0"/>
                  </a:lnTo>
                  <a:lnTo>
                    <a:pt x="223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15" name="Rectangle 91"/>
            <p:cNvSpPr>
              <a:spLocks noChangeArrowheads="1"/>
            </p:cNvSpPr>
            <p:nvPr/>
          </p:nvSpPr>
          <p:spPr bwMode="auto">
            <a:xfrm>
              <a:off x="3829" y="3348"/>
              <a:ext cx="217" cy="26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16" name="Rectangle 92"/>
            <p:cNvSpPr>
              <a:spLocks noChangeArrowheads="1"/>
            </p:cNvSpPr>
            <p:nvPr/>
          </p:nvSpPr>
          <p:spPr bwMode="auto">
            <a:xfrm>
              <a:off x="3833" y="3358"/>
              <a:ext cx="149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Requirements</a:t>
              </a:r>
              <a:endParaRPr lang="en-CA"/>
            </a:p>
          </p:txBody>
        </p:sp>
        <p:sp>
          <p:nvSpPr>
            <p:cNvPr id="103517" name="Rectangle 93"/>
            <p:cNvSpPr>
              <a:spLocks noChangeArrowheads="1"/>
            </p:cNvSpPr>
            <p:nvPr/>
          </p:nvSpPr>
          <p:spPr bwMode="auto">
            <a:xfrm>
              <a:off x="3833" y="3391"/>
              <a:ext cx="10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Definition</a:t>
              </a:r>
              <a:endParaRPr lang="en-CA"/>
            </a:p>
          </p:txBody>
        </p:sp>
        <p:sp>
          <p:nvSpPr>
            <p:cNvPr id="103518" name="Rectangle 94"/>
            <p:cNvSpPr>
              <a:spLocks noChangeArrowheads="1"/>
            </p:cNvSpPr>
            <p:nvPr/>
          </p:nvSpPr>
          <p:spPr bwMode="auto">
            <a:xfrm>
              <a:off x="3833" y="3416"/>
              <a:ext cx="48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</a:t>
              </a:r>
              <a:endParaRPr lang="en-CA"/>
            </a:p>
          </p:txBody>
        </p:sp>
        <p:sp>
          <p:nvSpPr>
            <p:cNvPr id="103519" name="Rectangle 95"/>
            <p:cNvSpPr>
              <a:spLocks noChangeArrowheads="1"/>
            </p:cNvSpPr>
            <p:nvPr/>
          </p:nvSpPr>
          <p:spPr bwMode="auto">
            <a:xfrm>
              <a:off x="3833" y="3436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520" name="Rectangle 96"/>
            <p:cNvSpPr>
              <a:spLocks noChangeArrowheads="1"/>
            </p:cNvSpPr>
            <p:nvPr/>
          </p:nvSpPr>
          <p:spPr bwMode="auto">
            <a:xfrm>
              <a:off x="3833" y="3456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521" name="Rectangle 97"/>
            <p:cNvSpPr>
              <a:spLocks noChangeArrowheads="1"/>
            </p:cNvSpPr>
            <p:nvPr/>
          </p:nvSpPr>
          <p:spPr bwMode="auto">
            <a:xfrm>
              <a:off x="3833" y="3475"/>
              <a:ext cx="132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</a:t>
              </a:r>
              <a:endParaRPr lang="en-CA"/>
            </a:p>
          </p:txBody>
        </p:sp>
        <p:sp>
          <p:nvSpPr>
            <p:cNvPr id="103522" name="Rectangle 98"/>
            <p:cNvSpPr>
              <a:spLocks noChangeArrowheads="1"/>
            </p:cNvSpPr>
            <p:nvPr/>
          </p:nvSpPr>
          <p:spPr bwMode="auto">
            <a:xfrm>
              <a:off x="3833" y="3495"/>
              <a:ext cx="6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</a:t>
              </a:r>
              <a:endParaRPr lang="en-CA"/>
            </a:p>
          </p:txBody>
        </p:sp>
        <p:sp>
          <p:nvSpPr>
            <p:cNvPr id="103523" name="Rectangle 99"/>
            <p:cNvSpPr>
              <a:spLocks noChangeArrowheads="1"/>
            </p:cNvSpPr>
            <p:nvPr/>
          </p:nvSpPr>
          <p:spPr bwMode="auto">
            <a:xfrm>
              <a:off x="3833" y="3515"/>
              <a:ext cx="1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</a:t>
              </a:r>
              <a:endParaRPr lang="en-CA"/>
            </a:p>
          </p:txBody>
        </p:sp>
        <p:sp>
          <p:nvSpPr>
            <p:cNvPr id="103524" name="Rectangle 100"/>
            <p:cNvSpPr>
              <a:spLocks noChangeArrowheads="1"/>
            </p:cNvSpPr>
            <p:nvPr/>
          </p:nvSpPr>
          <p:spPr bwMode="auto">
            <a:xfrm>
              <a:off x="3833" y="3534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525" name="Rectangle 101"/>
            <p:cNvSpPr>
              <a:spLocks noChangeArrowheads="1"/>
            </p:cNvSpPr>
            <p:nvPr/>
          </p:nvSpPr>
          <p:spPr bwMode="auto">
            <a:xfrm>
              <a:off x="3833" y="3554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526" name="Rectangle 102"/>
            <p:cNvSpPr>
              <a:spLocks noChangeArrowheads="1"/>
            </p:cNvSpPr>
            <p:nvPr/>
          </p:nvSpPr>
          <p:spPr bwMode="auto">
            <a:xfrm>
              <a:off x="3833" y="3573"/>
              <a:ext cx="18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xxxxxxxxxxxxxxx</a:t>
              </a:r>
              <a:endParaRPr lang="en-CA"/>
            </a:p>
          </p:txBody>
        </p:sp>
        <p:sp>
          <p:nvSpPr>
            <p:cNvPr id="103527" name="Freeform 103"/>
            <p:cNvSpPr>
              <a:spLocks/>
            </p:cNvSpPr>
            <p:nvPr/>
          </p:nvSpPr>
          <p:spPr bwMode="auto">
            <a:xfrm>
              <a:off x="3898" y="3436"/>
              <a:ext cx="223" cy="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3" y="0"/>
                </a:cxn>
                <a:cxn ang="0">
                  <a:pos x="223" y="275"/>
                </a:cxn>
                <a:cxn ang="0">
                  <a:pos x="0" y="27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3" h="275">
                  <a:moveTo>
                    <a:pt x="0" y="0"/>
                  </a:moveTo>
                  <a:lnTo>
                    <a:pt x="223" y="0"/>
                  </a:lnTo>
                  <a:lnTo>
                    <a:pt x="223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28" name="Rectangle 104"/>
            <p:cNvSpPr>
              <a:spLocks noChangeArrowheads="1"/>
            </p:cNvSpPr>
            <p:nvPr/>
          </p:nvSpPr>
          <p:spPr bwMode="auto">
            <a:xfrm>
              <a:off x="3901" y="3439"/>
              <a:ext cx="217" cy="26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29" name="Rectangle 105"/>
            <p:cNvSpPr>
              <a:spLocks noChangeArrowheads="1"/>
            </p:cNvSpPr>
            <p:nvPr/>
          </p:nvSpPr>
          <p:spPr bwMode="auto">
            <a:xfrm>
              <a:off x="3898" y="3450"/>
              <a:ext cx="149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Requirements</a:t>
              </a:r>
              <a:endParaRPr lang="en-CA"/>
            </a:p>
          </p:txBody>
        </p:sp>
        <p:sp>
          <p:nvSpPr>
            <p:cNvPr id="103530" name="Rectangle 106"/>
            <p:cNvSpPr>
              <a:spLocks noChangeArrowheads="1"/>
            </p:cNvSpPr>
            <p:nvPr/>
          </p:nvSpPr>
          <p:spPr bwMode="auto">
            <a:xfrm>
              <a:off x="3898" y="3482"/>
              <a:ext cx="1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Specification</a:t>
              </a:r>
              <a:endParaRPr lang="en-CA"/>
            </a:p>
          </p:txBody>
        </p:sp>
        <p:sp>
          <p:nvSpPr>
            <p:cNvPr id="103531" name="Rectangle 107"/>
            <p:cNvSpPr>
              <a:spLocks noChangeArrowheads="1"/>
            </p:cNvSpPr>
            <p:nvPr/>
          </p:nvSpPr>
          <p:spPr bwMode="auto">
            <a:xfrm>
              <a:off x="3898" y="3508"/>
              <a:ext cx="48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</a:t>
              </a:r>
              <a:endParaRPr lang="en-CA"/>
            </a:p>
          </p:txBody>
        </p:sp>
        <p:sp>
          <p:nvSpPr>
            <p:cNvPr id="103532" name="Rectangle 108"/>
            <p:cNvSpPr>
              <a:spLocks noChangeArrowheads="1"/>
            </p:cNvSpPr>
            <p:nvPr/>
          </p:nvSpPr>
          <p:spPr bwMode="auto">
            <a:xfrm>
              <a:off x="3898" y="3528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533" name="Rectangle 109"/>
            <p:cNvSpPr>
              <a:spLocks noChangeArrowheads="1"/>
            </p:cNvSpPr>
            <p:nvPr/>
          </p:nvSpPr>
          <p:spPr bwMode="auto">
            <a:xfrm>
              <a:off x="3898" y="3547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534" name="Rectangle 110"/>
            <p:cNvSpPr>
              <a:spLocks noChangeArrowheads="1"/>
            </p:cNvSpPr>
            <p:nvPr/>
          </p:nvSpPr>
          <p:spPr bwMode="auto">
            <a:xfrm>
              <a:off x="3898" y="3567"/>
              <a:ext cx="132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</a:t>
              </a:r>
              <a:endParaRPr lang="en-CA"/>
            </a:p>
          </p:txBody>
        </p:sp>
        <p:sp>
          <p:nvSpPr>
            <p:cNvPr id="103535" name="Rectangle 111"/>
            <p:cNvSpPr>
              <a:spLocks noChangeArrowheads="1"/>
            </p:cNvSpPr>
            <p:nvPr/>
          </p:nvSpPr>
          <p:spPr bwMode="auto">
            <a:xfrm>
              <a:off x="3898" y="3587"/>
              <a:ext cx="6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</a:t>
              </a:r>
              <a:endParaRPr lang="en-CA"/>
            </a:p>
          </p:txBody>
        </p:sp>
        <p:sp>
          <p:nvSpPr>
            <p:cNvPr id="103536" name="Rectangle 112"/>
            <p:cNvSpPr>
              <a:spLocks noChangeArrowheads="1"/>
            </p:cNvSpPr>
            <p:nvPr/>
          </p:nvSpPr>
          <p:spPr bwMode="auto">
            <a:xfrm>
              <a:off x="3898" y="3606"/>
              <a:ext cx="1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</a:t>
              </a:r>
              <a:endParaRPr lang="en-CA"/>
            </a:p>
          </p:txBody>
        </p:sp>
        <p:sp>
          <p:nvSpPr>
            <p:cNvPr id="103537" name="Rectangle 113"/>
            <p:cNvSpPr>
              <a:spLocks noChangeArrowheads="1"/>
            </p:cNvSpPr>
            <p:nvPr/>
          </p:nvSpPr>
          <p:spPr bwMode="auto">
            <a:xfrm>
              <a:off x="3898" y="3626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538" name="Rectangle 114"/>
            <p:cNvSpPr>
              <a:spLocks noChangeArrowheads="1"/>
            </p:cNvSpPr>
            <p:nvPr/>
          </p:nvSpPr>
          <p:spPr bwMode="auto">
            <a:xfrm>
              <a:off x="3898" y="3645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539" name="Rectangle 115"/>
            <p:cNvSpPr>
              <a:spLocks noChangeArrowheads="1"/>
            </p:cNvSpPr>
            <p:nvPr/>
          </p:nvSpPr>
          <p:spPr bwMode="auto">
            <a:xfrm>
              <a:off x="3898" y="3665"/>
              <a:ext cx="18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xxxxxxxxxxxxxxx</a:t>
              </a:r>
              <a:endParaRPr lang="en-CA"/>
            </a:p>
          </p:txBody>
        </p:sp>
        <p:sp>
          <p:nvSpPr>
            <p:cNvPr id="103540" name="Freeform 116"/>
            <p:cNvSpPr>
              <a:spLocks/>
            </p:cNvSpPr>
            <p:nvPr/>
          </p:nvSpPr>
          <p:spPr bwMode="auto">
            <a:xfrm>
              <a:off x="3996" y="3338"/>
              <a:ext cx="223" cy="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3" y="0"/>
                </a:cxn>
                <a:cxn ang="0">
                  <a:pos x="223" y="275"/>
                </a:cxn>
                <a:cxn ang="0">
                  <a:pos x="0" y="27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3" h="275">
                  <a:moveTo>
                    <a:pt x="0" y="0"/>
                  </a:moveTo>
                  <a:lnTo>
                    <a:pt x="223" y="0"/>
                  </a:lnTo>
                  <a:lnTo>
                    <a:pt x="223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41" name="Rectangle 117"/>
            <p:cNvSpPr>
              <a:spLocks noChangeArrowheads="1"/>
            </p:cNvSpPr>
            <p:nvPr/>
          </p:nvSpPr>
          <p:spPr bwMode="auto">
            <a:xfrm>
              <a:off x="3999" y="3341"/>
              <a:ext cx="217" cy="26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42" name="Rectangle 118"/>
            <p:cNvSpPr>
              <a:spLocks noChangeArrowheads="1"/>
            </p:cNvSpPr>
            <p:nvPr/>
          </p:nvSpPr>
          <p:spPr bwMode="auto">
            <a:xfrm>
              <a:off x="4003" y="3351"/>
              <a:ext cx="149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Requirements</a:t>
              </a:r>
              <a:endParaRPr lang="en-CA"/>
            </a:p>
          </p:txBody>
        </p:sp>
        <p:sp>
          <p:nvSpPr>
            <p:cNvPr id="103543" name="Rectangle 119"/>
            <p:cNvSpPr>
              <a:spLocks noChangeArrowheads="1"/>
            </p:cNvSpPr>
            <p:nvPr/>
          </p:nvSpPr>
          <p:spPr bwMode="auto">
            <a:xfrm>
              <a:off x="4003" y="3378"/>
              <a:ext cx="10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Definition</a:t>
              </a:r>
              <a:endParaRPr lang="en-CA"/>
            </a:p>
          </p:txBody>
        </p:sp>
        <p:sp>
          <p:nvSpPr>
            <p:cNvPr id="103544" name="Rectangle 120"/>
            <p:cNvSpPr>
              <a:spLocks noChangeArrowheads="1"/>
            </p:cNvSpPr>
            <p:nvPr/>
          </p:nvSpPr>
          <p:spPr bwMode="auto">
            <a:xfrm>
              <a:off x="4003" y="3410"/>
              <a:ext cx="48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</a:t>
              </a:r>
              <a:endParaRPr lang="en-CA"/>
            </a:p>
          </p:txBody>
        </p:sp>
        <p:sp>
          <p:nvSpPr>
            <p:cNvPr id="103545" name="Rectangle 121"/>
            <p:cNvSpPr>
              <a:spLocks noChangeArrowheads="1"/>
            </p:cNvSpPr>
            <p:nvPr/>
          </p:nvSpPr>
          <p:spPr bwMode="auto">
            <a:xfrm>
              <a:off x="4003" y="3429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546" name="Rectangle 122"/>
            <p:cNvSpPr>
              <a:spLocks noChangeArrowheads="1"/>
            </p:cNvSpPr>
            <p:nvPr/>
          </p:nvSpPr>
          <p:spPr bwMode="auto">
            <a:xfrm>
              <a:off x="4003" y="3443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547" name="Rectangle 123"/>
            <p:cNvSpPr>
              <a:spLocks noChangeArrowheads="1"/>
            </p:cNvSpPr>
            <p:nvPr/>
          </p:nvSpPr>
          <p:spPr bwMode="auto">
            <a:xfrm>
              <a:off x="4003" y="3462"/>
              <a:ext cx="132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</a:t>
              </a:r>
              <a:endParaRPr lang="en-CA"/>
            </a:p>
          </p:txBody>
        </p:sp>
        <p:sp>
          <p:nvSpPr>
            <p:cNvPr id="103548" name="Rectangle 124"/>
            <p:cNvSpPr>
              <a:spLocks noChangeArrowheads="1"/>
            </p:cNvSpPr>
            <p:nvPr/>
          </p:nvSpPr>
          <p:spPr bwMode="auto">
            <a:xfrm>
              <a:off x="4003" y="3482"/>
              <a:ext cx="6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</a:t>
              </a:r>
              <a:endParaRPr lang="en-CA"/>
            </a:p>
          </p:txBody>
        </p:sp>
        <p:sp>
          <p:nvSpPr>
            <p:cNvPr id="103549" name="Rectangle 125"/>
            <p:cNvSpPr>
              <a:spLocks noChangeArrowheads="1"/>
            </p:cNvSpPr>
            <p:nvPr/>
          </p:nvSpPr>
          <p:spPr bwMode="auto">
            <a:xfrm>
              <a:off x="4003" y="3501"/>
              <a:ext cx="1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</a:t>
              </a:r>
              <a:endParaRPr lang="en-CA"/>
            </a:p>
          </p:txBody>
        </p:sp>
        <p:sp>
          <p:nvSpPr>
            <p:cNvPr id="103550" name="Rectangle 126"/>
            <p:cNvSpPr>
              <a:spLocks noChangeArrowheads="1"/>
            </p:cNvSpPr>
            <p:nvPr/>
          </p:nvSpPr>
          <p:spPr bwMode="auto">
            <a:xfrm>
              <a:off x="4003" y="3521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551" name="Rectangle 127"/>
            <p:cNvSpPr>
              <a:spLocks noChangeArrowheads="1"/>
            </p:cNvSpPr>
            <p:nvPr/>
          </p:nvSpPr>
          <p:spPr bwMode="auto">
            <a:xfrm>
              <a:off x="4003" y="3541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552" name="Rectangle 128"/>
            <p:cNvSpPr>
              <a:spLocks noChangeArrowheads="1"/>
            </p:cNvSpPr>
            <p:nvPr/>
          </p:nvSpPr>
          <p:spPr bwMode="auto">
            <a:xfrm>
              <a:off x="4003" y="3560"/>
              <a:ext cx="18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xxxxxxxxxxxxxxx</a:t>
              </a:r>
              <a:endParaRPr lang="en-CA"/>
            </a:p>
          </p:txBody>
        </p:sp>
        <p:sp>
          <p:nvSpPr>
            <p:cNvPr id="103553" name="Freeform 129"/>
            <p:cNvSpPr>
              <a:spLocks/>
            </p:cNvSpPr>
            <p:nvPr/>
          </p:nvSpPr>
          <p:spPr bwMode="auto">
            <a:xfrm>
              <a:off x="4062" y="3430"/>
              <a:ext cx="222" cy="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0"/>
                </a:cxn>
                <a:cxn ang="0">
                  <a:pos x="222" y="275"/>
                </a:cxn>
                <a:cxn ang="0">
                  <a:pos x="0" y="27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2" h="275">
                  <a:moveTo>
                    <a:pt x="0" y="0"/>
                  </a:moveTo>
                  <a:lnTo>
                    <a:pt x="222" y="0"/>
                  </a:lnTo>
                  <a:lnTo>
                    <a:pt x="222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54" name="Rectangle 130"/>
            <p:cNvSpPr>
              <a:spLocks noChangeArrowheads="1"/>
            </p:cNvSpPr>
            <p:nvPr/>
          </p:nvSpPr>
          <p:spPr bwMode="auto">
            <a:xfrm>
              <a:off x="4065" y="3433"/>
              <a:ext cx="216" cy="26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55" name="Rectangle 131"/>
            <p:cNvSpPr>
              <a:spLocks noChangeArrowheads="1"/>
            </p:cNvSpPr>
            <p:nvPr/>
          </p:nvSpPr>
          <p:spPr bwMode="auto">
            <a:xfrm>
              <a:off x="4068" y="3443"/>
              <a:ext cx="149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Requirements</a:t>
              </a:r>
              <a:endParaRPr lang="en-CA"/>
            </a:p>
          </p:txBody>
        </p:sp>
        <p:sp>
          <p:nvSpPr>
            <p:cNvPr id="103556" name="Rectangle 132"/>
            <p:cNvSpPr>
              <a:spLocks noChangeArrowheads="1"/>
            </p:cNvSpPr>
            <p:nvPr/>
          </p:nvSpPr>
          <p:spPr bwMode="auto">
            <a:xfrm>
              <a:off x="4068" y="3476"/>
              <a:ext cx="1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Specification</a:t>
              </a:r>
              <a:endParaRPr lang="en-CA"/>
            </a:p>
          </p:txBody>
        </p:sp>
        <p:sp>
          <p:nvSpPr>
            <p:cNvPr id="103557" name="Rectangle 133"/>
            <p:cNvSpPr>
              <a:spLocks noChangeArrowheads="1"/>
            </p:cNvSpPr>
            <p:nvPr/>
          </p:nvSpPr>
          <p:spPr bwMode="auto">
            <a:xfrm>
              <a:off x="4068" y="3501"/>
              <a:ext cx="48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</a:t>
              </a:r>
              <a:endParaRPr lang="en-CA"/>
            </a:p>
          </p:txBody>
        </p:sp>
        <p:sp>
          <p:nvSpPr>
            <p:cNvPr id="103558" name="Rectangle 134"/>
            <p:cNvSpPr>
              <a:spLocks noChangeArrowheads="1"/>
            </p:cNvSpPr>
            <p:nvPr/>
          </p:nvSpPr>
          <p:spPr bwMode="auto">
            <a:xfrm>
              <a:off x="4068" y="3521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559" name="Rectangle 135"/>
            <p:cNvSpPr>
              <a:spLocks noChangeArrowheads="1"/>
            </p:cNvSpPr>
            <p:nvPr/>
          </p:nvSpPr>
          <p:spPr bwMode="auto">
            <a:xfrm>
              <a:off x="4068" y="3541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560" name="Rectangle 136"/>
            <p:cNvSpPr>
              <a:spLocks noChangeArrowheads="1"/>
            </p:cNvSpPr>
            <p:nvPr/>
          </p:nvSpPr>
          <p:spPr bwMode="auto">
            <a:xfrm>
              <a:off x="4068" y="3560"/>
              <a:ext cx="132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</a:t>
              </a:r>
              <a:endParaRPr lang="en-CA"/>
            </a:p>
          </p:txBody>
        </p:sp>
        <p:sp>
          <p:nvSpPr>
            <p:cNvPr id="103561" name="Rectangle 137"/>
            <p:cNvSpPr>
              <a:spLocks noChangeArrowheads="1"/>
            </p:cNvSpPr>
            <p:nvPr/>
          </p:nvSpPr>
          <p:spPr bwMode="auto">
            <a:xfrm>
              <a:off x="4068" y="3580"/>
              <a:ext cx="6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</a:t>
              </a:r>
              <a:endParaRPr lang="en-CA"/>
            </a:p>
          </p:txBody>
        </p:sp>
        <p:sp>
          <p:nvSpPr>
            <p:cNvPr id="103562" name="Rectangle 138"/>
            <p:cNvSpPr>
              <a:spLocks noChangeArrowheads="1"/>
            </p:cNvSpPr>
            <p:nvPr/>
          </p:nvSpPr>
          <p:spPr bwMode="auto">
            <a:xfrm>
              <a:off x="4068" y="3600"/>
              <a:ext cx="1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</a:t>
              </a:r>
              <a:endParaRPr lang="en-CA"/>
            </a:p>
          </p:txBody>
        </p:sp>
        <p:sp>
          <p:nvSpPr>
            <p:cNvPr id="103563" name="Rectangle 139"/>
            <p:cNvSpPr>
              <a:spLocks noChangeArrowheads="1"/>
            </p:cNvSpPr>
            <p:nvPr/>
          </p:nvSpPr>
          <p:spPr bwMode="auto">
            <a:xfrm>
              <a:off x="4068" y="3619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564" name="Rectangle 140"/>
            <p:cNvSpPr>
              <a:spLocks noChangeArrowheads="1"/>
            </p:cNvSpPr>
            <p:nvPr/>
          </p:nvSpPr>
          <p:spPr bwMode="auto">
            <a:xfrm>
              <a:off x="4068" y="3639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565" name="Rectangle 141"/>
            <p:cNvSpPr>
              <a:spLocks noChangeArrowheads="1"/>
            </p:cNvSpPr>
            <p:nvPr/>
          </p:nvSpPr>
          <p:spPr bwMode="auto">
            <a:xfrm>
              <a:off x="4068" y="3659"/>
              <a:ext cx="18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xxxxxxxxxxxxxxx</a:t>
              </a:r>
              <a:endParaRPr lang="en-CA"/>
            </a:p>
          </p:txBody>
        </p:sp>
        <p:sp>
          <p:nvSpPr>
            <p:cNvPr id="103566" name="Freeform 142"/>
            <p:cNvSpPr>
              <a:spLocks/>
            </p:cNvSpPr>
            <p:nvPr/>
          </p:nvSpPr>
          <p:spPr bwMode="auto">
            <a:xfrm>
              <a:off x="4160" y="3325"/>
              <a:ext cx="222" cy="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0"/>
                </a:cxn>
                <a:cxn ang="0">
                  <a:pos x="222" y="275"/>
                </a:cxn>
                <a:cxn ang="0">
                  <a:pos x="0" y="27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2" h="275">
                  <a:moveTo>
                    <a:pt x="0" y="0"/>
                  </a:moveTo>
                  <a:lnTo>
                    <a:pt x="222" y="0"/>
                  </a:lnTo>
                  <a:lnTo>
                    <a:pt x="222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67" name="Rectangle 143"/>
            <p:cNvSpPr>
              <a:spLocks noChangeArrowheads="1"/>
            </p:cNvSpPr>
            <p:nvPr/>
          </p:nvSpPr>
          <p:spPr bwMode="auto">
            <a:xfrm>
              <a:off x="4163" y="3328"/>
              <a:ext cx="216" cy="26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68" name="Rectangle 144"/>
            <p:cNvSpPr>
              <a:spLocks noChangeArrowheads="1"/>
            </p:cNvSpPr>
            <p:nvPr/>
          </p:nvSpPr>
          <p:spPr bwMode="auto">
            <a:xfrm>
              <a:off x="4166" y="3338"/>
              <a:ext cx="149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Requirements</a:t>
              </a:r>
              <a:endParaRPr lang="en-CA"/>
            </a:p>
          </p:txBody>
        </p:sp>
        <p:sp>
          <p:nvSpPr>
            <p:cNvPr id="103569" name="Rectangle 145"/>
            <p:cNvSpPr>
              <a:spLocks noChangeArrowheads="1"/>
            </p:cNvSpPr>
            <p:nvPr/>
          </p:nvSpPr>
          <p:spPr bwMode="auto">
            <a:xfrm>
              <a:off x="4166" y="3371"/>
              <a:ext cx="10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Definition</a:t>
              </a:r>
              <a:endParaRPr lang="en-CA"/>
            </a:p>
          </p:txBody>
        </p:sp>
        <p:sp>
          <p:nvSpPr>
            <p:cNvPr id="103570" name="Rectangle 146"/>
            <p:cNvSpPr>
              <a:spLocks noChangeArrowheads="1"/>
            </p:cNvSpPr>
            <p:nvPr/>
          </p:nvSpPr>
          <p:spPr bwMode="auto">
            <a:xfrm>
              <a:off x="4166" y="3397"/>
              <a:ext cx="48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</a:t>
              </a:r>
              <a:endParaRPr lang="en-CA"/>
            </a:p>
          </p:txBody>
        </p:sp>
        <p:sp>
          <p:nvSpPr>
            <p:cNvPr id="103571" name="Rectangle 147"/>
            <p:cNvSpPr>
              <a:spLocks noChangeArrowheads="1"/>
            </p:cNvSpPr>
            <p:nvPr/>
          </p:nvSpPr>
          <p:spPr bwMode="auto">
            <a:xfrm>
              <a:off x="4166" y="3416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572" name="Rectangle 148"/>
            <p:cNvSpPr>
              <a:spLocks noChangeArrowheads="1"/>
            </p:cNvSpPr>
            <p:nvPr/>
          </p:nvSpPr>
          <p:spPr bwMode="auto">
            <a:xfrm>
              <a:off x="4166" y="3436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573" name="Rectangle 149"/>
            <p:cNvSpPr>
              <a:spLocks noChangeArrowheads="1"/>
            </p:cNvSpPr>
            <p:nvPr/>
          </p:nvSpPr>
          <p:spPr bwMode="auto">
            <a:xfrm>
              <a:off x="4166" y="3456"/>
              <a:ext cx="132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</a:t>
              </a:r>
              <a:endParaRPr lang="en-CA"/>
            </a:p>
          </p:txBody>
        </p:sp>
        <p:sp>
          <p:nvSpPr>
            <p:cNvPr id="103574" name="Rectangle 150"/>
            <p:cNvSpPr>
              <a:spLocks noChangeArrowheads="1"/>
            </p:cNvSpPr>
            <p:nvPr/>
          </p:nvSpPr>
          <p:spPr bwMode="auto">
            <a:xfrm>
              <a:off x="4166" y="3475"/>
              <a:ext cx="6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</a:t>
              </a:r>
              <a:endParaRPr lang="en-CA"/>
            </a:p>
          </p:txBody>
        </p:sp>
        <p:sp>
          <p:nvSpPr>
            <p:cNvPr id="103575" name="Rectangle 151"/>
            <p:cNvSpPr>
              <a:spLocks noChangeArrowheads="1"/>
            </p:cNvSpPr>
            <p:nvPr/>
          </p:nvSpPr>
          <p:spPr bwMode="auto">
            <a:xfrm>
              <a:off x="4166" y="3495"/>
              <a:ext cx="1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</a:t>
              </a:r>
              <a:endParaRPr lang="en-CA"/>
            </a:p>
          </p:txBody>
        </p:sp>
        <p:sp>
          <p:nvSpPr>
            <p:cNvPr id="103576" name="Rectangle 152"/>
            <p:cNvSpPr>
              <a:spLocks noChangeArrowheads="1"/>
            </p:cNvSpPr>
            <p:nvPr/>
          </p:nvSpPr>
          <p:spPr bwMode="auto">
            <a:xfrm>
              <a:off x="4166" y="3515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577" name="Rectangle 153"/>
            <p:cNvSpPr>
              <a:spLocks noChangeArrowheads="1"/>
            </p:cNvSpPr>
            <p:nvPr/>
          </p:nvSpPr>
          <p:spPr bwMode="auto">
            <a:xfrm>
              <a:off x="4166" y="3534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578" name="Rectangle 154"/>
            <p:cNvSpPr>
              <a:spLocks noChangeArrowheads="1"/>
            </p:cNvSpPr>
            <p:nvPr/>
          </p:nvSpPr>
          <p:spPr bwMode="auto">
            <a:xfrm>
              <a:off x="4166" y="3554"/>
              <a:ext cx="18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xxxxxxxxxxxxxxx</a:t>
              </a:r>
              <a:endParaRPr lang="en-CA"/>
            </a:p>
          </p:txBody>
        </p:sp>
        <p:sp>
          <p:nvSpPr>
            <p:cNvPr id="103579" name="Freeform 155"/>
            <p:cNvSpPr>
              <a:spLocks/>
            </p:cNvSpPr>
            <p:nvPr/>
          </p:nvSpPr>
          <p:spPr bwMode="auto">
            <a:xfrm>
              <a:off x="4232" y="3417"/>
              <a:ext cx="222" cy="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0"/>
                </a:cxn>
                <a:cxn ang="0">
                  <a:pos x="222" y="275"/>
                </a:cxn>
                <a:cxn ang="0">
                  <a:pos x="0" y="27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2" h="275">
                  <a:moveTo>
                    <a:pt x="0" y="0"/>
                  </a:moveTo>
                  <a:lnTo>
                    <a:pt x="222" y="0"/>
                  </a:lnTo>
                  <a:lnTo>
                    <a:pt x="222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80" name="Rectangle 156"/>
            <p:cNvSpPr>
              <a:spLocks noChangeArrowheads="1"/>
            </p:cNvSpPr>
            <p:nvPr/>
          </p:nvSpPr>
          <p:spPr bwMode="auto">
            <a:xfrm>
              <a:off x="4235" y="3420"/>
              <a:ext cx="216" cy="26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81" name="Rectangle 157"/>
            <p:cNvSpPr>
              <a:spLocks noChangeArrowheads="1"/>
            </p:cNvSpPr>
            <p:nvPr/>
          </p:nvSpPr>
          <p:spPr bwMode="auto">
            <a:xfrm>
              <a:off x="4232" y="3430"/>
              <a:ext cx="149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Requirements</a:t>
              </a:r>
              <a:endParaRPr lang="en-CA"/>
            </a:p>
          </p:txBody>
        </p:sp>
        <p:sp>
          <p:nvSpPr>
            <p:cNvPr id="103582" name="Rectangle 158"/>
            <p:cNvSpPr>
              <a:spLocks noChangeArrowheads="1"/>
            </p:cNvSpPr>
            <p:nvPr/>
          </p:nvSpPr>
          <p:spPr bwMode="auto">
            <a:xfrm>
              <a:off x="4232" y="3463"/>
              <a:ext cx="1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Specification</a:t>
              </a:r>
              <a:endParaRPr lang="en-CA"/>
            </a:p>
          </p:txBody>
        </p:sp>
        <p:sp>
          <p:nvSpPr>
            <p:cNvPr id="103583" name="Rectangle 159"/>
            <p:cNvSpPr>
              <a:spLocks noChangeArrowheads="1"/>
            </p:cNvSpPr>
            <p:nvPr/>
          </p:nvSpPr>
          <p:spPr bwMode="auto">
            <a:xfrm>
              <a:off x="4232" y="3488"/>
              <a:ext cx="48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</a:t>
              </a:r>
              <a:endParaRPr lang="en-CA"/>
            </a:p>
          </p:txBody>
        </p:sp>
        <p:sp>
          <p:nvSpPr>
            <p:cNvPr id="103584" name="Rectangle 160"/>
            <p:cNvSpPr>
              <a:spLocks noChangeArrowheads="1"/>
            </p:cNvSpPr>
            <p:nvPr/>
          </p:nvSpPr>
          <p:spPr bwMode="auto">
            <a:xfrm>
              <a:off x="4232" y="3508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585" name="Rectangle 161"/>
            <p:cNvSpPr>
              <a:spLocks noChangeArrowheads="1"/>
            </p:cNvSpPr>
            <p:nvPr/>
          </p:nvSpPr>
          <p:spPr bwMode="auto">
            <a:xfrm>
              <a:off x="4232" y="3528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586" name="Rectangle 162"/>
            <p:cNvSpPr>
              <a:spLocks noChangeArrowheads="1"/>
            </p:cNvSpPr>
            <p:nvPr/>
          </p:nvSpPr>
          <p:spPr bwMode="auto">
            <a:xfrm>
              <a:off x="4232" y="3547"/>
              <a:ext cx="132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</a:t>
              </a:r>
              <a:endParaRPr lang="en-CA"/>
            </a:p>
          </p:txBody>
        </p:sp>
        <p:sp>
          <p:nvSpPr>
            <p:cNvPr id="103587" name="Rectangle 163"/>
            <p:cNvSpPr>
              <a:spLocks noChangeArrowheads="1"/>
            </p:cNvSpPr>
            <p:nvPr/>
          </p:nvSpPr>
          <p:spPr bwMode="auto">
            <a:xfrm>
              <a:off x="4232" y="3567"/>
              <a:ext cx="6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</a:t>
              </a:r>
              <a:endParaRPr lang="en-CA"/>
            </a:p>
          </p:txBody>
        </p:sp>
        <p:sp>
          <p:nvSpPr>
            <p:cNvPr id="103588" name="Rectangle 164"/>
            <p:cNvSpPr>
              <a:spLocks noChangeArrowheads="1"/>
            </p:cNvSpPr>
            <p:nvPr/>
          </p:nvSpPr>
          <p:spPr bwMode="auto">
            <a:xfrm>
              <a:off x="4232" y="3587"/>
              <a:ext cx="1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</a:t>
              </a:r>
              <a:endParaRPr lang="en-CA"/>
            </a:p>
          </p:txBody>
        </p:sp>
        <p:sp>
          <p:nvSpPr>
            <p:cNvPr id="103589" name="Rectangle 165"/>
            <p:cNvSpPr>
              <a:spLocks noChangeArrowheads="1"/>
            </p:cNvSpPr>
            <p:nvPr/>
          </p:nvSpPr>
          <p:spPr bwMode="auto">
            <a:xfrm>
              <a:off x="4232" y="3606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590" name="Rectangle 166"/>
            <p:cNvSpPr>
              <a:spLocks noChangeArrowheads="1"/>
            </p:cNvSpPr>
            <p:nvPr/>
          </p:nvSpPr>
          <p:spPr bwMode="auto">
            <a:xfrm>
              <a:off x="4232" y="3626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591" name="Rectangle 167"/>
            <p:cNvSpPr>
              <a:spLocks noChangeArrowheads="1"/>
            </p:cNvSpPr>
            <p:nvPr/>
          </p:nvSpPr>
          <p:spPr bwMode="auto">
            <a:xfrm>
              <a:off x="4232" y="3645"/>
              <a:ext cx="18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xxxxxxxxxxxxxxx</a:t>
              </a:r>
              <a:endParaRPr lang="en-CA"/>
            </a:p>
          </p:txBody>
        </p:sp>
        <p:sp>
          <p:nvSpPr>
            <p:cNvPr id="103592" name="Freeform 168"/>
            <p:cNvSpPr>
              <a:spLocks/>
            </p:cNvSpPr>
            <p:nvPr/>
          </p:nvSpPr>
          <p:spPr bwMode="auto">
            <a:xfrm>
              <a:off x="4579" y="3515"/>
              <a:ext cx="222" cy="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0"/>
                </a:cxn>
                <a:cxn ang="0">
                  <a:pos x="222" y="275"/>
                </a:cxn>
                <a:cxn ang="0">
                  <a:pos x="0" y="27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2" h="275">
                  <a:moveTo>
                    <a:pt x="0" y="0"/>
                  </a:moveTo>
                  <a:lnTo>
                    <a:pt x="222" y="0"/>
                  </a:lnTo>
                  <a:lnTo>
                    <a:pt x="222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93" name="Rectangle 169"/>
            <p:cNvSpPr>
              <a:spLocks noChangeArrowheads="1"/>
            </p:cNvSpPr>
            <p:nvPr/>
          </p:nvSpPr>
          <p:spPr bwMode="auto">
            <a:xfrm>
              <a:off x="4582" y="3518"/>
              <a:ext cx="216" cy="26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94" name="Rectangle 170"/>
            <p:cNvSpPr>
              <a:spLocks noChangeArrowheads="1"/>
            </p:cNvSpPr>
            <p:nvPr/>
          </p:nvSpPr>
          <p:spPr bwMode="auto">
            <a:xfrm>
              <a:off x="4585" y="3528"/>
              <a:ext cx="149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Requirements</a:t>
              </a:r>
              <a:endParaRPr lang="en-CA"/>
            </a:p>
          </p:txBody>
        </p:sp>
        <p:sp>
          <p:nvSpPr>
            <p:cNvPr id="103595" name="Rectangle 171"/>
            <p:cNvSpPr>
              <a:spLocks noChangeArrowheads="1"/>
            </p:cNvSpPr>
            <p:nvPr/>
          </p:nvSpPr>
          <p:spPr bwMode="auto">
            <a:xfrm>
              <a:off x="4585" y="3554"/>
              <a:ext cx="10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Definition</a:t>
              </a:r>
              <a:endParaRPr lang="en-CA"/>
            </a:p>
          </p:txBody>
        </p:sp>
        <p:sp>
          <p:nvSpPr>
            <p:cNvPr id="103596" name="Rectangle 172"/>
            <p:cNvSpPr>
              <a:spLocks noChangeArrowheads="1"/>
            </p:cNvSpPr>
            <p:nvPr/>
          </p:nvSpPr>
          <p:spPr bwMode="auto">
            <a:xfrm>
              <a:off x="4585" y="3587"/>
              <a:ext cx="48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</a:t>
              </a:r>
              <a:endParaRPr lang="en-CA"/>
            </a:p>
          </p:txBody>
        </p:sp>
        <p:sp>
          <p:nvSpPr>
            <p:cNvPr id="103597" name="Rectangle 173"/>
            <p:cNvSpPr>
              <a:spLocks noChangeArrowheads="1"/>
            </p:cNvSpPr>
            <p:nvPr/>
          </p:nvSpPr>
          <p:spPr bwMode="auto">
            <a:xfrm>
              <a:off x="4585" y="3606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598" name="Rectangle 174"/>
            <p:cNvSpPr>
              <a:spLocks noChangeArrowheads="1"/>
            </p:cNvSpPr>
            <p:nvPr/>
          </p:nvSpPr>
          <p:spPr bwMode="auto">
            <a:xfrm>
              <a:off x="4585" y="3619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599" name="Rectangle 175"/>
            <p:cNvSpPr>
              <a:spLocks noChangeArrowheads="1"/>
            </p:cNvSpPr>
            <p:nvPr/>
          </p:nvSpPr>
          <p:spPr bwMode="auto">
            <a:xfrm>
              <a:off x="4585" y="3639"/>
              <a:ext cx="132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</a:t>
              </a:r>
              <a:endParaRPr lang="en-CA"/>
            </a:p>
          </p:txBody>
        </p:sp>
        <p:sp>
          <p:nvSpPr>
            <p:cNvPr id="103600" name="Rectangle 176"/>
            <p:cNvSpPr>
              <a:spLocks noChangeArrowheads="1"/>
            </p:cNvSpPr>
            <p:nvPr/>
          </p:nvSpPr>
          <p:spPr bwMode="auto">
            <a:xfrm>
              <a:off x="4585" y="3659"/>
              <a:ext cx="6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</a:t>
              </a:r>
              <a:endParaRPr lang="en-CA"/>
            </a:p>
          </p:txBody>
        </p:sp>
        <p:sp>
          <p:nvSpPr>
            <p:cNvPr id="103601" name="Rectangle 177"/>
            <p:cNvSpPr>
              <a:spLocks noChangeArrowheads="1"/>
            </p:cNvSpPr>
            <p:nvPr/>
          </p:nvSpPr>
          <p:spPr bwMode="auto">
            <a:xfrm>
              <a:off x="4585" y="3678"/>
              <a:ext cx="1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</a:t>
              </a:r>
              <a:endParaRPr lang="en-CA"/>
            </a:p>
          </p:txBody>
        </p:sp>
        <p:sp>
          <p:nvSpPr>
            <p:cNvPr id="103602" name="Rectangle 178"/>
            <p:cNvSpPr>
              <a:spLocks noChangeArrowheads="1"/>
            </p:cNvSpPr>
            <p:nvPr/>
          </p:nvSpPr>
          <p:spPr bwMode="auto">
            <a:xfrm>
              <a:off x="4585" y="3698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603" name="Rectangle 179"/>
            <p:cNvSpPr>
              <a:spLocks noChangeArrowheads="1"/>
            </p:cNvSpPr>
            <p:nvPr/>
          </p:nvSpPr>
          <p:spPr bwMode="auto">
            <a:xfrm>
              <a:off x="4585" y="3717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604" name="Rectangle 180"/>
            <p:cNvSpPr>
              <a:spLocks noChangeArrowheads="1"/>
            </p:cNvSpPr>
            <p:nvPr/>
          </p:nvSpPr>
          <p:spPr bwMode="auto">
            <a:xfrm>
              <a:off x="4585" y="3737"/>
              <a:ext cx="18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xxxxxxxxxxxxxxx</a:t>
              </a:r>
              <a:endParaRPr lang="en-CA"/>
            </a:p>
          </p:txBody>
        </p:sp>
        <p:sp>
          <p:nvSpPr>
            <p:cNvPr id="103605" name="Freeform 181"/>
            <p:cNvSpPr>
              <a:spLocks/>
            </p:cNvSpPr>
            <p:nvPr/>
          </p:nvSpPr>
          <p:spPr bwMode="auto">
            <a:xfrm>
              <a:off x="4644" y="3607"/>
              <a:ext cx="223" cy="2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3" y="0"/>
                </a:cxn>
                <a:cxn ang="0">
                  <a:pos x="223" y="274"/>
                </a:cxn>
                <a:cxn ang="0">
                  <a:pos x="0" y="27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3" h="274">
                  <a:moveTo>
                    <a:pt x="0" y="0"/>
                  </a:moveTo>
                  <a:lnTo>
                    <a:pt x="223" y="0"/>
                  </a:lnTo>
                  <a:lnTo>
                    <a:pt x="223" y="274"/>
                  </a:lnTo>
                  <a:lnTo>
                    <a:pt x="0" y="27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606" name="Rectangle 182"/>
            <p:cNvSpPr>
              <a:spLocks noChangeArrowheads="1"/>
            </p:cNvSpPr>
            <p:nvPr/>
          </p:nvSpPr>
          <p:spPr bwMode="auto">
            <a:xfrm>
              <a:off x="4647" y="3610"/>
              <a:ext cx="217" cy="26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607" name="Rectangle 183"/>
            <p:cNvSpPr>
              <a:spLocks noChangeArrowheads="1"/>
            </p:cNvSpPr>
            <p:nvPr/>
          </p:nvSpPr>
          <p:spPr bwMode="auto">
            <a:xfrm>
              <a:off x="4651" y="3620"/>
              <a:ext cx="149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Requirements</a:t>
              </a:r>
              <a:endParaRPr lang="en-CA"/>
            </a:p>
          </p:txBody>
        </p:sp>
        <p:sp>
          <p:nvSpPr>
            <p:cNvPr id="103608" name="Rectangle 184"/>
            <p:cNvSpPr>
              <a:spLocks noChangeArrowheads="1"/>
            </p:cNvSpPr>
            <p:nvPr/>
          </p:nvSpPr>
          <p:spPr bwMode="auto">
            <a:xfrm>
              <a:off x="4651" y="3653"/>
              <a:ext cx="1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Specification</a:t>
              </a:r>
              <a:endParaRPr lang="en-CA"/>
            </a:p>
          </p:txBody>
        </p:sp>
        <p:sp>
          <p:nvSpPr>
            <p:cNvPr id="103609" name="Rectangle 185"/>
            <p:cNvSpPr>
              <a:spLocks noChangeArrowheads="1"/>
            </p:cNvSpPr>
            <p:nvPr/>
          </p:nvSpPr>
          <p:spPr bwMode="auto">
            <a:xfrm>
              <a:off x="4651" y="3678"/>
              <a:ext cx="48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</a:t>
              </a:r>
              <a:endParaRPr lang="en-CA"/>
            </a:p>
          </p:txBody>
        </p:sp>
        <p:sp>
          <p:nvSpPr>
            <p:cNvPr id="103610" name="Rectangle 186"/>
            <p:cNvSpPr>
              <a:spLocks noChangeArrowheads="1"/>
            </p:cNvSpPr>
            <p:nvPr/>
          </p:nvSpPr>
          <p:spPr bwMode="auto">
            <a:xfrm>
              <a:off x="4651" y="3698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611" name="Rectangle 187"/>
            <p:cNvSpPr>
              <a:spLocks noChangeArrowheads="1"/>
            </p:cNvSpPr>
            <p:nvPr/>
          </p:nvSpPr>
          <p:spPr bwMode="auto">
            <a:xfrm>
              <a:off x="4651" y="3717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612" name="Rectangle 188"/>
            <p:cNvSpPr>
              <a:spLocks noChangeArrowheads="1"/>
            </p:cNvSpPr>
            <p:nvPr/>
          </p:nvSpPr>
          <p:spPr bwMode="auto">
            <a:xfrm>
              <a:off x="4651" y="3737"/>
              <a:ext cx="132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</a:t>
              </a:r>
              <a:endParaRPr lang="en-CA"/>
            </a:p>
          </p:txBody>
        </p:sp>
        <p:sp>
          <p:nvSpPr>
            <p:cNvPr id="103613" name="Rectangle 189"/>
            <p:cNvSpPr>
              <a:spLocks noChangeArrowheads="1"/>
            </p:cNvSpPr>
            <p:nvPr/>
          </p:nvSpPr>
          <p:spPr bwMode="auto">
            <a:xfrm>
              <a:off x="4651" y="3757"/>
              <a:ext cx="6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</a:t>
              </a:r>
              <a:endParaRPr lang="en-CA"/>
            </a:p>
          </p:txBody>
        </p:sp>
        <p:sp>
          <p:nvSpPr>
            <p:cNvPr id="103614" name="Rectangle 190"/>
            <p:cNvSpPr>
              <a:spLocks noChangeArrowheads="1"/>
            </p:cNvSpPr>
            <p:nvPr/>
          </p:nvSpPr>
          <p:spPr bwMode="auto">
            <a:xfrm>
              <a:off x="4651" y="3776"/>
              <a:ext cx="1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</a:t>
              </a:r>
              <a:endParaRPr lang="en-CA"/>
            </a:p>
          </p:txBody>
        </p:sp>
        <p:sp>
          <p:nvSpPr>
            <p:cNvPr id="103615" name="Rectangle 191"/>
            <p:cNvSpPr>
              <a:spLocks noChangeArrowheads="1"/>
            </p:cNvSpPr>
            <p:nvPr/>
          </p:nvSpPr>
          <p:spPr bwMode="auto">
            <a:xfrm>
              <a:off x="4651" y="3796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616" name="Rectangle 192"/>
            <p:cNvSpPr>
              <a:spLocks noChangeArrowheads="1"/>
            </p:cNvSpPr>
            <p:nvPr/>
          </p:nvSpPr>
          <p:spPr bwMode="auto">
            <a:xfrm>
              <a:off x="4651" y="3816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617" name="Rectangle 193"/>
            <p:cNvSpPr>
              <a:spLocks noChangeArrowheads="1"/>
            </p:cNvSpPr>
            <p:nvPr/>
          </p:nvSpPr>
          <p:spPr bwMode="auto">
            <a:xfrm>
              <a:off x="4651" y="3835"/>
              <a:ext cx="18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xxxxxxxxxxxxxxx</a:t>
              </a:r>
              <a:endParaRPr lang="en-CA"/>
            </a:p>
          </p:txBody>
        </p:sp>
        <p:sp>
          <p:nvSpPr>
            <p:cNvPr id="103618" name="Freeform 194"/>
            <p:cNvSpPr>
              <a:spLocks/>
            </p:cNvSpPr>
            <p:nvPr/>
          </p:nvSpPr>
          <p:spPr bwMode="auto">
            <a:xfrm>
              <a:off x="4742" y="3502"/>
              <a:ext cx="223" cy="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3" y="0"/>
                </a:cxn>
                <a:cxn ang="0">
                  <a:pos x="223" y="275"/>
                </a:cxn>
                <a:cxn ang="0">
                  <a:pos x="0" y="27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3" h="275">
                  <a:moveTo>
                    <a:pt x="0" y="0"/>
                  </a:moveTo>
                  <a:lnTo>
                    <a:pt x="223" y="0"/>
                  </a:lnTo>
                  <a:lnTo>
                    <a:pt x="223" y="275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619" name="Rectangle 195"/>
            <p:cNvSpPr>
              <a:spLocks noChangeArrowheads="1"/>
            </p:cNvSpPr>
            <p:nvPr/>
          </p:nvSpPr>
          <p:spPr bwMode="auto">
            <a:xfrm>
              <a:off x="4745" y="3505"/>
              <a:ext cx="217" cy="26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620" name="Rectangle 196"/>
            <p:cNvSpPr>
              <a:spLocks noChangeArrowheads="1"/>
            </p:cNvSpPr>
            <p:nvPr/>
          </p:nvSpPr>
          <p:spPr bwMode="auto">
            <a:xfrm>
              <a:off x="4749" y="3515"/>
              <a:ext cx="149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Requirements</a:t>
              </a:r>
              <a:endParaRPr lang="en-CA"/>
            </a:p>
          </p:txBody>
        </p:sp>
        <p:sp>
          <p:nvSpPr>
            <p:cNvPr id="103621" name="Rectangle 197"/>
            <p:cNvSpPr>
              <a:spLocks noChangeArrowheads="1"/>
            </p:cNvSpPr>
            <p:nvPr/>
          </p:nvSpPr>
          <p:spPr bwMode="auto">
            <a:xfrm>
              <a:off x="4749" y="3548"/>
              <a:ext cx="10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Definition</a:t>
              </a:r>
              <a:endParaRPr lang="en-CA"/>
            </a:p>
          </p:txBody>
        </p:sp>
        <p:sp>
          <p:nvSpPr>
            <p:cNvPr id="103622" name="Rectangle 198"/>
            <p:cNvSpPr>
              <a:spLocks noChangeArrowheads="1"/>
            </p:cNvSpPr>
            <p:nvPr/>
          </p:nvSpPr>
          <p:spPr bwMode="auto">
            <a:xfrm>
              <a:off x="4749" y="3573"/>
              <a:ext cx="48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</a:t>
              </a:r>
              <a:endParaRPr lang="en-CA"/>
            </a:p>
          </p:txBody>
        </p:sp>
        <p:sp>
          <p:nvSpPr>
            <p:cNvPr id="103623" name="Rectangle 199"/>
            <p:cNvSpPr>
              <a:spLocks noChangeArrowheads="1"/>
            </p:cNvSpPr>
            <p:nvPr/>
          </p:nvSpPr>
          <p:spPr bwMode="auto">
            <a:xfrm>
              <a:off x="4749" y="3593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624" name="Rectangle 200"/>
            <p:cNvSpPr>
              <a:spLocks noChangeArrowheads="1"/>
            </p:cNvSpPr>
            <p:nvPr/>
          </p:nvSpPr>
          <p:spPr bwMode="auto">
            <a:xfrm>
              <a:off x="4749" y="3613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625" name="Rectangle 201"/>
            <p:cNvSpPr>
              <a:spLocks noChangeArrowheads="1"/>
            </p:cNvSpPr>
            <p:nvPr/>
          </p:nvSpPr>
          <p:spPr bwMode="auto">
            <a:xfrm>
              <a:off x="4749" y="3632"/>
              <a:ext cx="132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</a:t>
              </a:r>
              <a:endParaRPr lang="en-CA"/>
            </a:p>
          </p:txBody>
        </p:sp>
        <p:sp>
          <p:nvSpPr>
            <p:cNvPr id="103626" name="Rectangle 202"/>
            <p:cNvSpPr>
              <a:spLocks noChangeArrowheads="1"/>
            </p:cNvSpPr>
            <p:nvPr/>
          </p:nvSpPr>
          <p:spPr bwMode="auto">
            <a:xfrm>
              <a:off x="4749" y="3652"/>
              <a:ext cx="6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</a:t>
              </a:r>
              <a:endParaRPr lang="en-CA"/>
            </a:p>
          </p:txBody>
        </p:sp>
        <p:sp>
          <p:nvSpPr>
            <p:cNvPr id="103627" name="Rectangle 203"/>
            <p:cNvSpPr>
              <a:spLocks noChangeArrowheads="1"/>
            </p:cNvSpPr>
            <p:nvPr/>
          </p:nvSpPr>
          <p:spPr bwMode="auto">
            <a:xfrm>
              <a:off x="4749" y="3672"/>
              <a:ext cx="1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</a:t>
              </a:r>
              <a:endParaRPr lang="en-CA"/>
            </a:p>
          </p:txBody>
        </p:sp>
        <p:sp>
          <p:nvSpPr>
            <p:cNvPr id="103628" name="Rectangle 204"/>
            <p:cNvSpPr>
              <a:spLocks noChangeArrowheads="1"/>
            </p:cNvSpPr>
            <p:nvPr/>
          </p:nvSpPr>
          <p:spPr bwMode="auto">
            <a:xfrm>
              <a:off x="4749" y="3691"/>
              <a:ext cx="84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</a:t>
              </a:r>
              <a:endParaRPr lang="en-CA"/>
            </a:p>
          </p:txBody>
        </p:sp>
        <p:sp>
          <p:nvSpPr>
            <p:cNvPr id="103629" name="Rectangle 205"/>
            <p:cNvSpPr>
              <a:spLocks noChangeArrowheads="1"/>
            </p:cNvSpPr>
            <p:nvPr/>
          </p:nvSpPr>
          <p:spPr bwMode="auto">
            <a:xfrm>
              <a:off x="4749" y="3711"/>
              <a:ext cx="3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</a:t>
              </a:r>
              <a:endParaRPr lang="en-CA"/>
            </a:p>
          </p:txBody>
        </p:sp>
        <p:sp>
          <p:nvSpPr>
            <p:cNvPr id="103630" name="Rectangle 206"/>
            <p:cNvSpPr>
              <a:spLocks noChangeArrowheads="1"/>
            </p:cNvSpPr>
            <p:nvPr/>
          </p:nvSpPr>
          <p:spPr bwMode="auto">
            <a:xfrm>
              <a:off x="4749" y="3731"/>
              <a:ext cx="180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300">
                  <a:solidFill>
                    <a:srgbClr val="000000"/>
                  </a:solidFill>
                  <a:latin typeface="Arial" charset="0"/>
                </a:rPr>
                <a:t>xxxxxxxxxxxxxxx</a:t>
              </a:r>
              <a:endParaRPr lang="en-CA"/>
            </a:p>
          </p:txBody>
        </p:sp>
      </p:grpSp>
      <p:sp>
        <p:nvSpPr>
          <p:cNvPr id="103632" name="Freeform 208"/>
          <p:cNvSpPr>
            <a:spLocks/>
          </p:cNvSpPr>
          <p:nvPr/>
        </p:nvSpPr>
        <p:spPr bwMode="auto">
          <a:xfrm>
            <a:off x="7642225" y="5703888"/>
            <a:ext cx="354013" cy="436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3" y="0"/>
              </a:cxn>
              <a:cxn ang="0">
                <a:pos x="223" y="275"/>
              </a:cxn>
              <a:cxn ang="0">
                <a:pos x="0" y="275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23" h="275">
                <a:moveTo>
                  <a:pt x="0" y="0"/>
                </a:moveTo>
                <a:lnTo>
                  <a:pt x="223" y="0"/>
                </a:lnTo>
                <a:lnTo>
                  <a:pt x="223" y="275"/>
                </a:lnTo>
                <a:lnTo>
                  <a:pt x="0" y="275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3633" name="Rectangle 209"/>
          <p:cNvSpPr>
            <a:spLocks noChangeArrowheads="1"/>
          </p:cNvSpPr>
          <p:nvPr/>
        </p:nvSpPr>
        <p:spPr bwMode="auto">
          <a:xfrm>
            <a:off x="7646988" y="5708650"/>
            <a:ext cx="344487" cy="427038"/>
          </a:xfrm>
          <a:prstGeom prst="rect">
            <a:avLst/>
          </a:prstGeom>
          <a:solidFill>
            <a:srgbClr val="FFFFFF"/>
          </a:solidFill>
          <a:ln w="11113">
            <a:solidFill>
              <a:srgbClr val="1F1A17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3634" name="Rectangle 210"/>
          <p:cNvSpPr>
            <a:spLocks noChangeArrowheads="1"/>
          </p:cNvSpPr>
          <p:nvPr/>
        </p:nvSpPr>
        <p:spPr bwMode="auto">
          <a:xfrm>
            <a:off x="7642225" y="5726113"/>
            <a:ext cx="236538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Requirements</a:t>
            </a:r>
            <a:endParaRPr lang="en-CA"/>
          </a:p>
        </p:txBody>
      </p:sp>
      <p:sp>
        <p:nvSpPr>
          <p:cNvPr id="103635" name="Rectangle 211"/>
          <p:cNvSpPr>
            <a:spLocks noChangeArrowheads="1"/>
          </p:cNvSpPr>
          <p:nvPr/>
        </p:nvSpPr>
        <p:spPr bwMode="auto">
          <a:xfrm>
            <a:off x="7642225" y="5776913"/>
            <a:ext cx="2159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Specification</a:t>
            </a:r>
            <a:endParaRPr lang="en-CA"/>
          </a:p>
        </p:txBody>
      </p:sp>
      <p:sp>
        <p:nvSpPr>
          <p:cNvPr id="103636" name="Rectangle 212"/>
          <p:cNvSpPr>
            <a:spLocks noChangeArrowheads="1"/>
          </p:cNvSpPr>
          <p:nvPr/>
        </p:nvSpPr>
        <p:spPr bwMode="auto">
          <a:xfrm>
            <a:off x="7642225" y="5818188"/>
            <a:ext cx="762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</a:t>
            </a:r>
            <a:endParaRPr lang="en-CA"/>
          </a:p>
        </p:txBody>
      </p:sp>
      <p:sp>
        <p:nvSpPr>
          <p:cNvPr id="103637" name="Rectangle 213"/>
          <p:cNvSpPr>
            <a:spLocks noChangeArrowheads="1"/>
          </p:cNvSpPr>
          <p:nvPr/>
        </p:nvSpPr>
        <p:spPr bwMode="auto">
          <a:xfrm>
            <a:off x="7642225" y="5849938"/>
            <a:ext cx="1333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</a:t>
            </a:r>
            <a:endParaRPr lang="en-CA"/>
          </a:p>
        </p:txBody>
      </p:sp>
      <p:sp>
        <p:nvSpPr>
          <p:cNvPr id="103638" name="Rectangle 214"/>
          <p:cNvSpPr>
            <a:spLocks noChangeArrowheads="1"/>
          </p:cNvSpPr>
          <p:nvPr/>
        </p:nvSpPr>
        <p:spPr bwMode="auto">
          <a:xfrm>
            <a:off x="7642225" y="5880100"/>
            <a:ext cx="571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</a:t>
            </a:r>
            <a:endParaRPr lang="en-CA"/>
          </a:p>
        </p:txBody>
      </p:sp>
      <p:sp>
        <p:nvSpPr>
          <p:cNvPr id="103639" name="Rectangle 215"/>
          <p:cNvSpPr>
            <a:spLocks noChangeArrowheads="1"/>
          </p:cNvSpPr>
          <p:nvPr/>
        </p:nvSpPr>
        <p:spPr bwMode="auto">
          <a:xfrm>
            <a:off x="7642225" y="5911850"/>
            <a:ext cx="2095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xxxxxxxxxxx</a:t>
            </a:r>
            <a:endParaRPr lang="en-CA"/>
          </a:p>
        </p:txBody>
      </p:sp>
      <p:sp>
        <p:nvSpPr>
          <p:cNvPr id="103640" name="Rectangle 216"/>
          <p:cNvSpPr>
            <a:spLocks noChangeArrowheads="1"/>
          </p:cNvSpPr>
          <p:nvPr/>
        </p:nvSpPr>
        <p:spPr bwMode="auto">
          <a:xfrm>
            <a:off x="7642225" y="5943600"/>
            <a:ext cx="952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</a:t>
            </a:r>
            <a:endParaRPr lang="en-CA"/>
          </a:p>
        </p:txBody>
      </p:sp>
      <p:sp>
        <p:nvSpPr>
          <p:cNvPr id="103641" name="Rectangle 217"/>
          <p:cNvSpPr>
            <a:spLocks noChangeArrowheads="1"/>
          </p:cNvSpPr>
          <p:nvPr/>
        </p:nvSpPr>
        <p:spPr bwMode="auto">
          <a:xfrm>
            <a:off x="7642225" y="5973763"/>
            <a:ext cx="2476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xxxxxxxxxxxxx</a:t>
            </a:r>
            <a:endParaRPr lang="en-CA"/>
          </a:p>
        </p:txBody>
      </p:sp>
      <p:sp>
        <p:nvSpPr>
          <p:cNvPr id="103642" name="Rectangle 218"/>
          <p:cNvSpPr>
            <a:spLocks noChangeArrowheads="1"/>
          </p:cNvSpPr>
          <p:nvPr/>
        </p:nvSpPr>
        <p:spPr bwMode="auto">
          <a:xfrm>
            <a:off x="7642225" y="6005513"/>
            <a:ext cx="1333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</a:t>
            </a:r>
            <a:endParaRPr lang="en-CA"/>
          </a:p>
        </p:txBody>
      </p:sp>
      <p:sp>
        <p:nvSpPr>
          <p:cNvPr id="103643" name="Rectangle 219"/>
          <p:cNvSpPr>
            <a:spLocks noChangeArrowheads="1"/>
          </p:cNvSpPr>
          <p:nvPr/>
        </p:nvSpPr>
        <p:spPr bwMode="auto">
          <a:xfrm>
            <a:off x="7642225" y="6037263"/>
            <a:ext cx="571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</a:t>
            </a:r>
            <a:endParaRPr lang="en-CA"/>
          </a:p>
        </p:txBody>
      </p:sp>
      <p:sp>
        <p:nvSpPr>
          <p:cNvPr id="103644" name="Rectangle 220"/>
          <p:cNvSpPr>
            <a:spLocks noChangeArrowheads="1"/>
          </p:cNvSpPr>
          <p:nvPr/>
        </p:nvSpPr>
        <p:spPr bwMode="auto">
          <a:xfrm>
            <a:off x="7642225" y="6067425"/>
            <a:ext cx="2857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xxxxxxxxxxxxxxx</a:t>
            </a:r>
            <a:endParaRPr lang="en-CA"/>
          </a:p>
        </p:txBody>
      </p:sp>
      <p:sp>
        <p:nvSpPr>
          <p:cNvPr id="103645" name="Freeform 221"/>
          <p:cNvSpPr>
            <a:spLocks/>
          </p:cNvSpPr>
          <p:nvPr/>
        </p:nvSpPr>
        <p:spPr bwMode="auto">
          <a:xfrm>
            <a:off x="7797800" y="5548313"/>
            <a:ext cx="354013" cy="436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3" y="0"/>
              </a:cxn>
              <a:cxn ang="0">
                <a:pos x="223" y="275"/>
              </a:cxn>
              <a:cxn ang="0">
                <a:pos x="0" y="275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23" h="275">
                <a:moveTo>
                  <a:pt x="0" y="0"/>
                </a:moveTo>
                <a:lnTo>
                  <a:pt x="223" y="0"/>
                </a:lnTo>
                <a:lnTo>
                  <a:pt x="223" y="275"/>
                </a:lnTo>
                <a:lnTo>
                  <a:pt x="0" y="275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3646" name="Rectangle 222"/>
          <p:cNvSpPr>
            <a:spLocks noChangeArrowheads="1"/>
          </p:cNvSpPr>
          <p:nvPr/>
        </p:nvSpPr>
        <p:spPr bwMode="auto">
          <a:xfrm>
            <a:off x="7802563" y="5553075"/>
            <a:ext cx="344487" cy="427038"/>
          </a:xfrm>
          <a:prstGeom prst="rect">
            <a:avLst/>
          </a:prstGeom>
          <a:solidFill>
            <a:srgbClr val="FFFFFF"/>
          </a:solidFill>
          <a:ln w="11113">
            <a:solidFill>
              <a:srgbClr val="1F1A17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3647" name="Rectangle 223"/>
          <p:cNvSpPr>
            <a:spLocks noChangeArrowheads="1"/>
          </p:cNvSpPr>
          <p:nvPr/>
        </p:nvSpPr>
        <p:spPr bwMode="auto">
          <a:xfrm>
            <a:off x="7808913" y="5570538"/>
            <a:ext cx="236537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Requirements</a:t>
            </a:r>
            <a:endParaRPr lang="en-CA"/>
          </a:p>
        </p:txBody>
      </p:sp>
      <p:sp>
        <p:nvSpPr>
          <p:cNvPr id="103648" name="Rectangle 224"/>
          <p:cNvSpPr>
            <a:spLocks noChangeArrowheads="1"/>
          </p:cNvSpPr>
          <p:nvPr/>
        </p:nvSpPr>
        <p:spPr bwMode="auto">
          <a:xfrm>
            <a:off x="7808913" y="5611813"/>
            <a:ext cx="1587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Definition</a:t>
            </a:r>
            <a:endParaRPr lang="en-CA"/>
          </a:p>
        </p:txBody>
      </p:sp>
      <p:sp>
        <p:nvSpPr>
          <p:cNvPr id="103649" name="Rectangle 225"/>
          <p:cNvSpPr>
            <a:spLocks noChangeArrowheads="1"/>
          </p:cNvSpPr>
          <p:nvPr/>
        </p:nvSpPr>
        <p:spPr bwMode="auto">
          <a:xfrm>
            <a:off x="7808913" y="5662613"/>
            <a:ext cx="762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</a:t>
            </a:r>
            <a:endParaRPr lang="en-CA"/>
          </a:p>
        </p:txBody>
      </p:sp>
      <p:sp>
        <p:nvSpPr>
          <p:cNvPr id="103650" name="Rectangle 226"/>
          <p:cNvSpPr>
            <a:spLocks noChangeArrowheads="1"/>
          </p:cNvSpPr>
          <p:nvPr/>
        </p:nvSpPr>
        <p:spPr bwMode="auto">
          <a:xfrm>
            <a:off x="7808913" y="5694363"/>
            <a:ext cx="1333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</a:t>
            </a:r>
            <a:endParaRPr lang="en-CA"/>
          </a:p>
        </p:txBody>
      </p:sp>
      <p:sp>
        <p:nvSpPr>
          <p:cNvPr id="103651" name="Rectangle 227"/>
          <p:cNvSpPr>
            <a:spLocks noChangeArrowheads="1"/>
          </p:cNvSpPr>
          <p:nvPr/>
        </p:nvSpPr>
        <p:spPr bwMode="auto">
          <a:xfrm>
            <a:off x="7808913" y="5715000"/>
            <a:ext cx="571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</a:t>
            </a:r>
            <a:endParaRPr lang="en-CA"/>
          </a:p>
        </p:txBody>
      </p:sp>
      <p:sp>
        <p:nvSpPr>
          <p:cNvPr id="103652" name="Rectangle 228"/>
          <p:cNvSpPr>
            <a:spLocks noChangeArrowheads="1"/>
          </p:cNvSpPr>
          <p:nvPr/>
        </p:nvSpPr>
        <p:spPr bwMode="auto">
          <a:xfrm>
            <a:off x="7808913" y="5745163"/>
            <a:ext cx="2095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xxxxxxxxxxx</a:t>
            </a:r>
            <a:endParaRPr lang="en-CA"/>
          </a:p>
        </p:txBody>
      </p:sp>
      <p:sp>
        <p:nvSpPr>
          <p:cNvPr id="103653" name="Rectangle 229"/>
          <p:cNvSpPr>
            <a:spLocks noChangeArrowheads="1"/>
          </p:cNvSpPr>
          <p:nvPr/>
        </p:nvSpPr>
        <p:spPr bwMode="auto">
          <a:xfrm>
            <a:off x="7808913" y="5776913"/>
            <a:ext cx="952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</a:t>
            </a:r>
            <a:endParaRPr lang="en-CA"/>
          </a:p>
        </p:txBody>
      </p:sp>
      <p:sp>
        <p:nvSpPr>
          <p:cNvPr id="103654" name="Rectangle 230"/>
          <p:cNvSpPr>
            <a:spLocks noChangeArrowheads="1"/>
          </p:cNvSpPr>
          <p:nvPr/>
        </p:nvSpPr>
        <p:spPr bwMode="auto">
          <a:xfrm>
            <a:off x="7808913" y="5808663"/>
            <a:ext cx="2476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xxxxxxxxxxxxx</a:t>
            </a:r>
            <a:endParaRPr lang="en-CA"/>
          </a:p>
        </p:txBody>
      </p:sp>
      <p:sp>
        <p:nvSpPr>
          <p:cNvPr id="103655" name="Rectangle 231"/>
          <p:cNvSpPr>
            <a:spLocks noChangeArrowheads="1"/>
          </p:cNvSpPr>
          <p:nvPr/>
        </p:nvSpPr>
        <p:spPr bwMode="auto">
          <a:xfrm>
            <a:off x="7808913" y="5838825"/>
            <a:ext cx="1333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</a:t>
            </a:r>
            <a:endParaRPr lang="en-CA"/>
          </a:p>
        </p:txBody>
      </p:sp>
      <p:sp>
        <p:nvSpPr>
          <p:cNvPr id="103656" name="Rectangle 232"/>
          <p:cNvSpPr>
            <a:spLocks noChangeArrowheads="1"/>
          </p:cNvSpPr>
          <p:nvPr/>
        </p:nvSpPr>
        <p:spPr bwMode="auto">
          <a:xfrm>
            <a:off x="7808913" y="5870575"/>
            <a:ext cx="571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</a:t>
            </a:r>
            <a:endParaRPr lang="en-CA"/>
          </a:p>
        </p:txBody>
      </p:sp>
      <p:sp>
        <p:nvSpPr>
          <p:cNvPr id="103657" name="Rectangle 233"/>
          <p:cNvSpPr>
            <a:spLocks noChangeArrowheads="1"/>
          </p:cNvSpPr>
          <p:nvPr/>
        </p:nvSpPr>
        <p:spPr bwMode="auto">
          <a:xfrm>
            <a:off x="7808913" y="5900738"/>
            <a:ext cx="2857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xxxxxxxxxxxxxxx</a:t>
            </a:r>
            <a:endParaRPr lang="en-CA"/>
          </a:p>
        </p:txBody>
      </p:sp>
      <p:sp>
        <p:nvSpPr>
          <p:cNvPr id="103658" name="Freeform 234"/>
          <p:cNvSpPr>
            <a:spLocks/>
          </p:cNvSpPr>
          <p:nvPr/>
        </p:nvSpPr>
        <p:spPr bwMode="auto">
          <a:xfrm>
            <a:off x="7902575" y="5694363"/>
            <a:ext cx="352425" cy="436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0"/>
              </a:cxn>
              <a:cxn ang="0">
                <a:pos x="222" y="275"/>
              </a:cxn>
              <a:cxn ang="0">
                <a:pos x="0" y="275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22" h="275">
                <a:moveTo>
                  <a:pt x="0" y="0"/>
                </a:moveTo>
                <a:lnTo>
                  <a:pt x="222" y="0"/>
                </a:lnTo>
                <a:lnTo>
                  <a:pt x="222" y="275"/>
                </a:lnTo>
                <a:lnTo>
                  <a:pt x="0" y="275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3659" name="Rectangle 235"/>
          <p:cNvSpPr>
            <a:spLocks noChangeArrowheads="1"/>
          </p:cNvSpPr>
          <p:nvPr/>
        </p:nvSpPr>
        <p:spPr bwMode="auto">
          <a:xfrm>
            <a:off x="7907338" y="5699125"/>
            <a:ext cx="342900" cy="427038"/>
          </a:xfrm>
          <a:prstGeom prst="rect">
            <a:avLst/>
          </a:prstGeom>
          <a:solidFill>
            <a:srgbClr val="FFFFFF"/>
          </a:solidFill>
          <a:ln w="11113">
            <a:solidFill>
              <a:srgbClr val="1F1A17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3660" name="Rectangle 236"/>
          <p:cNvSpPr>
            <a:spLocks noChangeArrowheads="1"/>
          </p:cNvSpPr>
          <p:nvPr/>
        </p:nvSpPr>
        <p:spPr bwMode="auto">
          <a:xfrm>
            <a:off x="7912100" y="5715000"/>
            <a:ext cx="236538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Requirements</a:t>
            </a:r>
            <a:endParaRPr lang="en-CA"/>
          </a:p>
        </p:txBody>
      </p:sp>
      <p:sp>
        <p:nvSpPr>
          <p:cNvPr id="103661" name="Rectangle 237"/>
          <p:cNvSpPr>
            <a:spLocks noChangeArrowheads="1"/>
          </p:cNvSpPr>
          <p:nvPr/>
        </p:nvSpPr>
        <p:spPr bwMode="auto">
          <a:xfrm>
            <a:off x="7912100" y="5767388"/>
            <a:ext cx="2159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Specification</a:t>
            </a:r>
            <a:endParaRPr lang="en-CA"/>
          </a:p>
        </p:txBody>
      </p:sp>
      <p:sp>
        <p:nvSpPr>
          <p:cNvPr id="103662" name="Rectangle 238"/>
          <p:cNvSpPr>
            <a:spLocks noChangeArrowheads="1"/>
          </p:cNvSpPr>
          <p:nvPr/>
        </p:nvSpPr>
        <p:spPr bwMode="auto">
          <a:xfrm>
            <a:off x="7912100" y="5808663"/>
            <a:ext cx="762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</a:t>
            </a:r>
            <a:endParaRPr lang="en-CA"/>
          </a:p>
        </p:txBody>
      </p:sp>
      <p:sp>
        <p:nvSpPr>
          <p:cNvPr id="103663" name="Rectangle 239"/>
          <p:cNvSpPr>
            <a:spLocks noChangeArrowheads="1"/>
          </p:cNvSpPr>
          <p:nvPr/>
        </p:nvSpPr>
        <p:spPr bwMode="auto">
          <a:xfrm>
            <a:off x="7912100" y="5838825"/>
            <a:ext cx="1333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</a:t>
            </a:r>
            <a:endParaRPr lang="en-CA"/>
          </a:p>
        </p:txBody>
      </p:sp>
      <p:sp>
        <p:nvSpPr>
          <p:cNvPr id="103664" name="Rectangle 240"/>
          <p:cNvSpPr>
            <a:spLocks noChangeArrowheads="1"/>
          </p:cNvSpPr>
          <p:nvPr/>
        </p:nvSpPr>
        <p:spPr bwMode="auto">
          <a:xfrm>
            <a:off x="7912100" y="5870575"/>
            <a:ext cx="571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</a:t>
            </a:r>
            <a:endParaRPr lang="en-CA"/>
          </a:p>
        </p:txBody>
      </p:sp>
      <p:sp>
        <p:nvSpPr>
          <p:cNvPr id="103665" name="Rectangle 241"/>
          <p:cNvSpPr>
            <a:spLocks noChangeArrowheads="1"/>
          </p:cNvSpPr>
          <p:nvPr/>
        </p:nvSpPr>
        <p:spPr bwMode="auto">
          <a:xfrm>
            <a:off x="7912100" y="5900738"/>
            <a:ext cx="2095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xxxxxxxxxxx</a:t>
            </a:r>
            <a:endParaRPr lang="en-CA"/>
          </a:p>
        </p:txBody>
      </p:sp>
      <p:sp>
        <p:nvSpPr>
          <p:cNvPr id="103666" name="Rectangle 242"/>
          <p:cNvSpPr>
            <a:spLocks noChangeArrowheads="1"/>
          </p:cNvSpPr>
          <p:nvPr/>
        </p:nvSpPr>
        <p:spPr bwMode="auto">
          <a:xfrm>
            <a:off x="7912100" y="5932488"/>
            <a:ext cx="952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</a:t>
            </a:r>
            <a:endParaRPr lang="en-CA"/>
          </a:p>
        </p:txBody>
      </p:sp>
      <p:sp>
        <p:nvSpPr>
          <p:cNvPr id="103667" name="Rectangle 243"/>
          <p:cNvSpPr>
            <a:spLocks noChangeArrowheads="1"/>
          </p:cNvSpPr>
          <p:nvPr/>
        </p:nvSpPr>
        <p:spPr bwMode="auto">
          <a:xfrm>
            <a:off x="7912100" y="5964238"/>
            <a:ext cx="2476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xxxxxxxxxxxxx</a:t>
            </a:r>
            <a:endParaRPr lang="en-CA"/>
          </a:p>
        </p:txBody>
      </p:sp>
      <p:sp>
        <p:nvSpPr>
          <p:cNvPr id="103668" name="Rectangle 244"/>
          <p:cNvSpPr>
            <a:spLocks noChangeArrowheads="1"/>
          </p:cNvSpPr>
          <p:nvPr/>
        </p:nvSpPr>
        <p:spPr bwMode="auto">
          <a:xfrm>
            <a:off x="7912100" y="5994400"/>
            <a:ext cx="1333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</a:t>
            </a:r>
            <a:endParaRPr lang="en-CA"/>
          </a:p>
        </p:txBody>
      </p:sp>
      <p:sp>
        <p:nvSpPr>
          <p:cNvPr id="103669" name="Rectangle 245"/>
          <p:cNvSpPr>
            <a:spLocks noChangeArrowheads="1"/>
          </p:cNvSpPr>
          <p:nvPr/>
        </p:nvSpPr>
        <p:spPr bwMode="auto">
          <a:xfrm>
            <a:off x="7912100" y="6026150"/>
            <a:ext cx="571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</a:t>
            </a:r>
            <a:endParaRPr lang="en-CA"/>
          </a:p>
        </p:txBody>
      </p:sp>
      <p:sp>
        <p:nvSpPr>
          <p:cNvPr id="103670" name="Rectangle 246"/>
          <p:cNvSpPr>
            <a:spLocks noChangeArrowheads="1"/>
          </p:cNvSpPr>
          <p:nvPr/>
        </p:nvSpPr>
        <p:spPr bwMode="auto">
          <a:xfrm>
            <a:off x="7912100" y="6057900"/>
            <a:ext cx="2857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xxxxxxxxxxxxxxx</a:t>
            </a:r>
            <a:endParaRPr lang="en-CA"/>
          </a:p>
        </p:txBody>
      </p:sp>
      <p:sp>
        <p:nvSpPr>
          <p:cNvPr id="103671" name="Freeform 247"/>
          <p:cNvSpPr>
            <a:spLocks/>
          </p:cNvSpPr>
          <p:nvPr/>
        </p:nvSpPr>
        <p:spPr bwMode="auto">
          <a:xfrm>
            <a:off x="8058150" y="5527675"/>
            <a:ext cx="352425" cy="436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0"/>
              </a:cxn>
              <a:cxn ang="0">
                <a:pos x="222" y="275"/>
              </a:cxn>
              <a:cxn ang="0">
                <a:pos x="0" y="275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22" h="275">
                <a:moveTo>
                  <a:pt x="0" y="0"/>
                </a:moveTo>
                <a:lnTo>
                  <a:pt x="222" y="0"/>
                </a:lnTo>
                <a:lnTo>
                  <a:pt x="222" y="275"/>
                </a:lnTo>
                <a:lnTo>
                  <a:pt x="0" y="275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3672" name="Rectangle 248"/>
          <p:cNvSpPr>
            <a:spLocks noChangeArrowheads="1"/>
          </p:cNvSpPr>
          <p:nvPr/>
        </p:nvSpPr>
        <p:spPr bwMode="auto">
          <a:xfrm>
            <a:off x="8062913" y="5532438"/>
            <a:ext cx="342900" cy="427037"/>
          </a:xfrm>
          <a:prstGeom prst="rect">
            <a:avLst/>
          </a:prstGeom>
          <a:solidFill>
            <a:srgbClr val="FFFFFF"/>
          </a:solidFill>
          <a:ln w="11113">
            <a:solidFill>
              <a:srgbClr val="1F1A17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3673" name="Rectangle 249"/>
          <p:cNvSpPr>
            <a:spLocks noChangeArrowheads="1"/>
          </p:cNvSpPr>
          <p:nvPr/>
        </p:nvSpPr>
        <p:spPr bwMode="auto">
          <a:xfrm>
            <a:off x="8069263" y="5548313"/>
            <a:ext cx="236537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 dirty="0">
                <a:solidFill>
                  <a:srgbClr val="000000"/>
                </a:solidFill>
                <a:latin typeface="Arial" charset="0"/>
              </a:rPr>
              <a:t>Requirements</a:t>
            </a:r>
            <a:endParaRPr lang="en-CA" dirty="0"/>
          </a:p>
        </p:txBody>
      </p:sp>
      <p:sp>
        <p:nvSpPr>
          <p:cNvPr id="103674" name="Rectangle 250"/>
          <p:cNvSpPr>
            <a:spLocks noChangeArrowheads="1"/>
          </p:cNvSpPr>
          <p:nvPr/>
        </p:nvSpPr>
        <p:spPr bwMode="auto">
          <a:xfrm>
            <a:off x="8069263" y="5600700"/>
            <a:ext cx="1587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 dirty="0">
                <a:solidFill>
                  <a:srgbClr val="000000"/>
                </a:solidFill>
                <a:latin typeface="Arial" charset="0"/>
              </a:rPr>
              <a:t>Definition</a:t>
            </a:r>
            <a:endParaRPr lang="en-CA" dirty="0"/>
          </a:p>
        </p:txBody>
      </p:sp>
      <p:sp>
        <p:nvSpPr>
          <p:cNvPr id="103675" name="Rectangle 251"/>
          <p:cNvSpPr>
            <a:spLocks noChangeArrowheads="1"/>
          </p:cNvSpPr>
          <p:nvPr/>
        </p:nvSpPr>
        <p:spPr bwMode="auto">
          <a:xfrm>
            <a:off x="8069263" y="5641975"/>
            <a:ext cx="7620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</a:t>
            </a:r>
            <a:endParaRPr lang="en-CA"/>
          </a:p>
        </p:txBody>
      </p:sp>
      <p:sp>
        <p:nvSpPr>
          <p:cNvPr id="103676" name="Rectangle 252"/>
          <p:cNvSpPr>
            <a:spLocks noChangeArrowheads="1"/>
          </p:cNvSpPr>
          <p:nvPr/>
        </p:nvSpPr>
        <p:spPr bwMode="auto">
          <a:xfrm>
            <a:off x="8069263" y="5672138"/>
            <a:ext cx="1333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</a:t>
            </a:r>
            <a:endParaRPr lang="en-CA"/>
          </a:p>
        </p:txBody>
      </p:sp>
      <p:sp>
        <p:nvSpPr>
          <p:cNvPr id="103677" name="Rectangle 253"/>
          <p:cNvSpPr>
            <a:spLocks noChangeArrowheads="1"/>
          </p:cNvSpPr>
          <p:nvPr/>
        </p:nvSpPr>
        <p:spPr bwMode="auto">
          <a:xfrm>
            <a:off x="8069263" y="5703888"/>
            <a:ext cx="571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</a:t>
            </a:r>
            <a:endParaRPr lang="en-CA"/>
          </a:p>
        </p:txBody>
      </p:sp>
      <p:sp>
        <p:nvSpPr>
          <p:cNvPr id="103678" name="Rectangle 254"/>
          <p:cNvSpPr>
            <a:spLocks noChangeArrowheads="1"/>
          </p:cNvSpPr>
          <p:nvPr/>
        </p:nvSpPr>
        <p:spPr bwMode="auto">
          <a:xfrm>
            <a:off x="8069263" y="5735638"/>
            <a:ext cx="2095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xxxxxxxxxxx</a:t>
            </a:r>
            <a:endParaRPr lang="en-CA"/>
          </a:p>
        </p:txBody>
      </p:sp>
      <p:sp>
        <p:nvSpPr>
          <p:cNvPr id="103679" name="Rectangle 255"/>
          <p:cNvSpPr>
            <a:spLocks noChangeArrowheads="1"/>
          </p:cNvSpPr>
          <p:nvPr/>
        </p:nvSpPr>
        <p:spPr bwMode="auto">
          <a:xfrm>
            <a:off x="8069263" y="5765800"/>
            <a:ext cx="952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</a:t>
            </a:r>
            <a:endParaRPr lang="en-CA"/>
          </a:p>
        </p:txBody>
      </p:sp>
      <p:sp>
        <p:nvSpPr>
          <p:cNvPr id="103680" name="Rectangle 256"/>
          <p:cNvSpPr>
            <a:spLocks noChangeArrowheads="1"/>
          </p:cNvSpPr>
          <p:nvPr/>
        </p:nvSpPr>
        <p:spPr bwMode="auto">
          <a:xfrm>
            <a:off x="8069263" y="5797550"/>
            <a:ext cx="2476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xxxxxxxxxxxxx</a:t>
            </a:r>
            <a:endParaRPr lang="en-CA"/>
          </a:p>
        </p:txBody>
      </p:sp>
      <p:sp>
        <p:nvSpPr>
          <p:cNvPr id="103681" name="Rectangle 257"/>
          <p:cNvSpPr>
            <a:spLocks noChangeArrowheads="1"/>
          </p:cNvSpPr>
          <p:nvPr/>
        </p:nvSpPr>
        <p:spPr bwMode="auto">
          <a:xfrm>
            <a:off x="8069263" y="5829300"/>
            <a:ext cx="1333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 dirty="0" err="1">
                <a:solidFill>
                  <a:srgbClr val="000000"/>
                </a:solidFill>
                <a:latin typeface="Arial" charset="0"/>
              </a:rPr>
              <a:t>xxxxxxx</a:t>
            </a:r>
            <a:endParaRPr lang="en-CA" dirty="0"/>
          </a:p>
        </p:txBody>
      </p:sp>
      <p:sp>
        <p:nvSpPr>
          <p:cNvPr id="103682" name="Rectangle 258"/>
          <p:cNvSpPr>
            <a:spLocks noChangeArrowheads="1"/>
          </p:cNvSpPr>
          <p:nvPr/>
        </p:nvSpPr>
        <p:spPr bwMode="auto">
          <a:xfrm>
            <a:off x="8069263" y="5859463"/>
            <a:ext cx="571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</a:t>
            </a:r>
            <a:endParaRPr lang="en-CA"/>
          </a:p>
        </p:txBody>
      </p:sp>
      <p:sp>
        <p:nvSpPr>
          <p:cNvPr id="103683" name="Rectangle 259"/>
          <p:cNvSpPr>
            <a:spLocks noChangeArrowheads="1"/>
          </p:cNvSpPr>
          <p:nvPr/>
        </p:nvSpPr>
        <p:spPr bwMode="auto">
          <a:xfrm>
            <a:off x="8069263" y="5891213"/>
            <a:ext cx="2857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xxxxxxxxxxxxxxx</a:t>
            </a:r>
            <a:endParaRPr lang="en-CA"/>
          </a:p>
        </p:txBody>
      </p:sp>
      <p:sp>
        <p:nvSpPr>
          <p:cNvPr id="103684" name="Freeform 260"/>
          <p:cNvSpPr>
            <a:spLocks/>
          </p:cNvSpPr>
          <p:nvPr/>
        </p:nvSpPr>
        <p:spPr bwMode="auto">
          <a:xfrm>
            <a:off x="8172450" y="5673725"/>
            <a:ext cx="352425" cy="436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0"/>
              </a:cxn>
              <a:cxn ang="0">
                <a:pos x="222" y="275"/>
              </a:cxn>
              <a:cxn ang="0">
                <a:pos x="0" y="275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22" h="275">
                <a:moveTo>
                  <a:pt x="0" y="0"/>
                </a:moveTo>
                <a:lnTo>
                  <a:pt x="222" y="0"/>
                </a:lnTo>
                <a:lnTo>
                  <a:pt x="222" y="275"/>
                </a:lnTo>
                <a:lnTo>
                  <a:pt x="0" y="275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3685" name="Rectangle 261"/>
          <p:cNvSpPr>
            <a:spLocks noChangeArrowheads="1"/>
          </p:cNvSpPr>
          <p:nvPr/>
        </p:nvSpPr>
        <p:spPr bwMode="auto">
          <a:xfrm>
            <a:off x="8177213" y="5678488"/>
            <a:ext cx="342900" cy="427037"/>
          </a:xfrm>
          <a:prstGeom prst="rect">
            <a:avLst/>
          </a:prstGeom>
          <a:solidFill>
            <a:srgbClr val="FFFFFF"/>
          </a:solidFill>
          <a:ln w="11113">
            <a:solidFill>
              <a:srgbClr val="1F1A17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3686" name="Rectangle 262"/>
          <p:cNvSpPr>
            <a:spLocks noChangeArrowheads="1"/>
          </p:cNvSpPr>
          <p:nvPr/>
        </p:nvSpPr>
        <p:spPr bwMode="auto">
          <a:xfrm>
            <a:off x="8172450" y="5694363"/>
            <a:ext cx="236538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Requirements</a:t>
            </a:r>
            <a:endParaRPr lang="en-CA"/>
          </a:p>
        </p:txBody>
      </p:sp>
      <p:sp>
        <p:nvSpPr>
          <p:cNvPr id="103687" name="Rectangle 263"/>
          <p:cNvSpPr>
            <a:spLocks noChangeArrowheads="1"/>
          </p:cNvSpPr>
          <p:nvPr/>
        </p:nvSpPr>
        <p:spPr bwMode="auto">
          <a:xfrm>
            <a:off x="8172450" y="5746750"/>
            <a:ext cx="21590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 dirty="0">
                <a:solidFill>
                  <a:srgbClr val="000000"/>
                </a:solidFill>
                <a:latin typeface="Arial" charset="0"/>
              </a:rPr>
              <a:t>Specification</a:t>
            </a:r>
            <a:endParaRPr lang="en-CA" dirty="0"/>
          </a:p>
        </p:txBody>
      </p:sp>
      <p:sp>
        <p:nvSpPr>
          <p:cNvPr id="103688" name="Rectangle 264"/>
          <p:cNvSpPr>
            <a:spLocks noChangeArrowheads="1"/>
          </p:cNvSpPr>
          <p:nvPr/>
        </p:nvSpPr>
        <p:spPr bwMode="auto">
          <a:xfrm>
            <a:off x="8172450" y="5786438"/>
            <a:ext cx="762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</a:t>
            </a:r>
            <a:endParaRPr lang="en-CA"/>
          </a:p>
        </p:txBody>
      </p:sp>
      <p:sp>
        <p:nvSpPr>
          <p:cNvPr id="103689" name="Rectangle 265"/>
          <p:cNvSpPr>
            <a:spLocks noChangeArrowheads="1"/>
          </p:cNvSpPr>
          <p:nvPr/>
        </p:nvSpPr>
        <p:spPr bwMode="auto">
          <a:xfrm>
            <a:off x="8172450" y="5818188"/>
            <a:ext cx="1333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</a:t>
            </a:r>
            <a:endParaRPr lang="en-CA"/>
          </a:p>
        </p:txBody>
      </p:sp>
      <p:sp>
        <p:nvSpPr>
          <p:cNvPr id="103690" name="Rectangle 266"/>
          <p:cNvSpPr>
            <a:spLocks noChangeArrowheads="1"/>
          </p:cNvSpPr>
          <p:nvPr/>
        </p:nvSpPr>
        <p:spPr bwMode="auto">
          <a:xfrm>
            <a:off x="8172450" y="5849938"/>
            <a:ext cx="571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</a:t>
            </a:r>
            <a:endParaRPr lang="en-CA"/>
          </a:p>
        </p:txBody>
      </p:sp>
      <p:sp>
        <p:nvSpPr>
          <p:cNvPr id="103691" name="Rectangle 267"/>
          <p:cNvSpPr>
            <a:spLocks noChangeArrowheads="1"/>
          </p:cNvSpPr>
          <p:nvPr/>
        </p:nvSpPr>
        <p:spPr bwMode="auto">
          <a:xfrm>
            <a:off x="8172450" y="5880100"/>
            <a:ext cx="2095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xxxxxxxxxxx</a:t>
            </a:r>
            <a:endParaRPr lang="en-CA"/>
          </a:p>
        </p:txBody>
      </p:sp>
      <p:sp>
        <p:nvSpPr>
          <p:cNvPr id="103692" name="Rectangle 268"/>
          <p:cNvSpPr>
            <a:spLocks noChangeArrowheads="1"/>
          </p:cNvSpPr>
          <p:nvPr/>
        </p:nvSpPr>
        <p:spPr bwMode="auto">
          <a:xfrm>
            <a:off x="8172450" y="5911850"/>
            <a:ext cx="952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</a:t>
            </a:r>
            <a:endParaRPr lang="en-CA"/>
          </a:p>
        </p:txBody>
      </p:sp>
      <p:sp>
        <p:nvSpPr>
          <p:cNvPr id="103693" name="Rectangle 269"/>
          <p:cNvSpPr>
            <a:spLocks noChangeArrowheads="1"/>
          </p:cNvSpPr>
          <p:nvPr/>
        </p:nvSpPr>
        <p:spPr bwMode="auto">
          <a:xfrm>
            <a:off x="8172450" y="5943600"/>
            <a:ext cx="24765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xxxxxxxxxxxxx</a:t>
            </a:r>
            <a:endParaRPr lang="en-CA"/>
          </a:p>
        </p:txBody>
      </p:sp>
      <p:sp>
        <p:nvSpPr>
          <p:cNvPr id="103694" name="Rectangle 270"/>
          <p:cNvSpPr>
            <a:spLocks noChangeArrowheads="1"/>
          </p:cNvSpPr>
          <p:nvPr/>
        </p:nvSpPr>
        <p:spPr bwMode="auto">
          <a:xfrm>
            <a:off x="8172450" y="5973763"/>
            <a:ext cx="1333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</a:t>
            </a:r>
            <a:endParaRPr lang="en-CA"/>
          </a:p>
        </p:txBody>
      </p:sp>
      <p:sp>
        <p:nvSpPr>
          <p:cNvPr id="103695" name="Rectangle 271"/>
          <p:cNvSpPr>
            <a:spLocks noChangeArrowheads="1"/>
          </p:cNvSpPr>
          <p:nvPr/>
        </p:nvSpPr>
        <p:spPr bwMode="auto">
          <a:xfrm>
            <a:off x="8172450" y="6005513"/>
            <a:ext cx="571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</a:t>
            </a:r>
            <a:endParaRPr lang="en-CA"/>
          </a:p>
        </p:txBody>
      </p:sp>
      <p:sp>
        <p:nvSpPr>
          <p:cNvPr id="103696" name="Rectangle 272"/>
          <p:cNvSpPr>
            <a:spLocks noChangeArrowheads="1"/>
          </p:cNvSpPr>
          <p:nvPr/>
        </p:nvSpPr>
        <p:spPr bwMode="auto">
          <a:xfrm>
            <a:off x="8172450" y="6037263"/>
            <a:ext cx="28575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300">
                <a:solidFill>
                  <a:srgbClr val="000000"/>
                </a:solidFill>
                <a:latin typeface="Arial" charset="0"/>
              </a:rPr>
              <a:t>xxxxxxxxxxxxxxx</a:t>
            </a:r>
            <a:endParaRPr lang="en-CA"/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214282" y="1785926"/>
            <a:ext cx="762000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/>
              <a:t>Two extremes: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Level of detail required in a requirements document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B233-E620-44FC-95F3-8EE24E915CAE}" type="slidenum">
              <a:rPr lang="en-US"/>
              <a:pPr/>
              <a:t>8</a:t>
            </a:fld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GB"/>
              <a:t>How much detail should be provided depends on:</a:t>
            </a:r>
          </a:p>
          <a:p>
            <a:pPr lvl="2">
              <a:lnSpc>
                <a:spcPct val="90000"/>
              </a:lnSpc>
            </a:pPr>
            <a:r>
              <a:rPr lang="en-GB"/>
              <a:t>The size of the system</a:t>
            </a:r>
            <a:r>
              <a:rPr lang="en-US"/>
              <a:t> </a:t>
            </a:r>
          </a:p>
          <a:p>
            <a:pPr lvl="2">
              <a:lnSpc>
                <a:spcPct val="90000"/>
              </a:lnSpc>
            </a:pPr>
            <a:r>
              <a:rPr lang="en-GB"/>
              <a:t>The need to interface to other systems</a:t>
            </a:r>
            <a:r>
              <a:rPr lang="en-US"/>
              <a:t> </a:t>
            </a:r>
          </a:p>
          <a:p>
            <a:pPr lvl="2">
              <a:lnSpc>
                <a:spcPct val="90000"/>
              </a:lnSpc>
            </a:pPr>
            <a:r>
              <a:rPr lang="en-GB"/>
              <a:t>The readership</a:t>
            </a:r>
            <a:r>
              <a:rPr lang="en-US"/>
              <a:t> </a:t>
            </a:r>
          </a:p>
          <a:p>
            <a:pPr lvl="2">
              <a:lnSpc>
                <a:spcPct val="90000"/>
              </a:lnSpc>
            </a:pPr>
            <a:r>
              <a:rPr lang="en-GB"/>
              <a:t>The stage in requirements gathering</a:t>
            </a:r>
          </a:p>
          <a:p>
            <a:pPr lvl="2">
              <a:lnSpc>
                <a:spcPct val="90000"/>
              </a:lnSpc>
            </a:pPr>
            <a:r>
              <a:rPr lang="en-GB"/>
              <a:t>The level of experience with the domain and the technology</a:t>
            </a:r>
            <a:r>
              <a:rPr lang="en-US"/>
              <a:t> </a:t>
            </a:r>
          </a:p>
          <a:p>
            <a:pPr lvl="2">
              <a:lnSpc>
                <a:spcPct val="90000"/>
              </a:lnSpc>
            </a:pPr>
            <a:r>
              <a:rPr lang="en-GB"/>
              <a:t>The cost that would be incurred if the requirements were faulty</a:t>
            </a:r>
            <a:r>
              <a:rPr lang="en-US" sz="2000"/>
              <a:t>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Reviewing </a:t>
            </a:r>
            <a:r>
              <a:rPr lang="en-GB" dirty="0"/>
              <a:t>Requirements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01C-E565-44CB-9F7E-8F3CB55723C4}" type="slidenum">
              <a:rPr lang="en-US"/>
              <a:pPr/>
              <a:t>9</a:t>
            </a:fld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GB" sz="2000" b="1"/>
              <a:t>Each individual requirement should</a:t>
            </a:r>
            <a:r>
              <a:rPr lang="en-US" sz="2000" b="1"/>
              <a:t> </a:t>
            </a:r>
            <a:endParaRPr lang="en-GB" sz="2000" b="1"/>
          </a:p>
          <a:p>
            <a:pPr lvl="2"/>
            <a:r>
              <a:rPr lang="en-GB" sz="2000"/>
              <a:t>Have </a:t>
            </a:r>
            <a:r>
              <a:rPr lang="en-GB" sz="2000" b="1"/>
              <a:t>benefits</a:t>
            </a:r>
            <a:r>
              <a:rPr lang="en-GB" sz="2000"/>
              <a:t> </a:t>
            </a:r>
            <a:r>
              <a:rPr lang="en-GB" sz="2000" b="1"/>
              <a:t>that outweigh the costs</a:t>
            </a:r>
            <a:r>
              <a:rPr lang="en-GB" sz="2000"/>
              <a:t> of development</a:t>
            </a:r>
            <a:r>
              <a:rPr lang="en-US" sz="2000"/>
              <a:t> </a:t>
            </a:r>
          </a:p>
          <a:p>
            <a:pPr lvl="2"/>
            <a:r>
              <a:rPr lang="en-GB" sz="2000"/>
              <a:t>Be </a:t>
            </a:r>
            <a:r>
              <a:rPr lang="en-GB" sz="2000" b="1"/>
              <a:t>important</a:t>
            </a:r>
            <a:r>
              <a:rPr lang="en-GB" sz="2000"/>
              <a:t> for the solution of the current problem</a:t>
            </a:r>
            <a:r>
              <a:rPr lang="en-US" sz="2000"/>
              <a:t> </a:t>
            </a:r>
          </a:p>
          <a:p>
            <a:pPr lvl="2"/>
            <a:r>
              <a:rPr lang="en-GB" sz="2000"/>
              <a:t>Be expressed using a </a:t>
            </a:r>
            <a:r>
              <a:rPr lang="en-GB" sz="2000" b="1"/>
              <a:t>clear and consistent notation</a:t>
            </a:r>
            <a:r>
              <a:rPr lang="en-US" sz="2000" b="1"/>
              <a:t> </a:t>
            </a:r>
            <a:endParaRPr lang="en-US" sz="2000"/>
          </a:p>
          <a:p>
            <a:pPr lvl="2"/>
            <a:r>
              <a:rPr lang="en-GB" sz="2000"/>
              <a:t>Be </a:t>
            </a:r>
            <a:r>
              <a:rPr lang="en-GB" sz="2000" b="1"/>
              <a:t>unambiguous</a:t>
            </a:r>
            <a:r>
              <a:rPr lang="en-US" sz="2000"/>
              <a:t> </a:t>
            </a:r>
          </a:p>
          <a:p>
            <a:pPr lvl="2"/>
            <a:r>
              <a:rPr lang="en-GB" sz="2000"/>
              <a:t>Be </a:t>
            </a:r>
            <a:r>
              <a:rPr lang="en-GB" sz="2000" b="1"/>
              <a:t>logically consistent</a:t>
            </a:r>
            <a:r>
              <a:rPr lang="en-US" sz="2000"/>
              <a:t> </a:t>
            </a:r>
          </a:p>
          <a:p>
            <a:pPr lvl="2"/>
            <a:r>
              <a:rPr lang="en-GB" sz="2000"/>
              <a:t>Lead to a system of </a:t>
            </a:r>
            <a:r>
              <a:rPr lang="en-GB" sz="2000" b="1"/>
              <a:t>sufficient quality</a:t>
            </a:r>
            <a:r>
              <a:rPr lang="en-US" sz="2000"/>
              <a:t> </a:t>
            </a:r>
          </a:p>
          <a:p>
            <a:pPr lvl="2"/>
            <a:r>
              <a:rPr lang="en-GB" sz="2000"/>
              <a:t>Be </a:t>
            </a:r>
            <a:r>
              <a:rPr lang="en-GB" sz="2000" b="1"/>
              <a:t>realistic</a:t>
            </a:r>
            <a:r>
              <a:rPr lang="en-GB" sz="2000"/>
              <a:t> with available resources</a:t>
            </a:r>
            <a:r>
              <a:rPr lang="en-US" sz="2000"/>
              <a:t> </a:t>
            </a:r>
          </a:p>
          <a:p>
            <a:pPr lvl="2"/>
            <a:r>
              <a:rPr lang="en-GB" sz="2000"/>
              <a:t>Be </a:t>
            </a:r>
            <a:r>
              <a:rPr lang="en-GB" sz="2000" b="1"/>
              <a:t>verifiable</a:t>
            </a:r>
            <a:r>
              <a:rPr lang="en-US" sz="2000"/>
              <a:t> </a:t>
            </a:r>
          </a:p>
          <a:p>
            <a:pPr lvl="2"/>
            <a:r>
              <a:rPr lang="en-GB" sz="2000"/>
              <a:t>Be uniquely </a:t>
            </a:r>
            <a:r>
              <a:rPr lang="en-GB" sz="2000" b="1"/>
              <a:t>identifiable</a:t>
            </a:r>
            <a:r>
              <a:rPr lang="en-US" sz="2000"/>
              <a:t> </a:t>
            </a:r>
          </a:p>
          <a:p>
            <a:pPr lvl="2"/>
            <a:r>
              <a:rPr lang="en-GB" sz="2000" b="1"/>
              <a:t>Does not over-constrain the design</a:t>
            </a:r>
            <a:r>
              <a:rPr lang="en-GB" sz="2000"/>
              <a:t> of the system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1619</TotalTime>
  <Words>763</Words>
  <Application>Microsoft PowerPoint</Application>
  <PresentationFormat>On-screen Show (4:3)</PresentationFormat>
  <Paragraphs>346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1_Civic</vt:lpstr>
      <vt:lpstr>2_Civic</vt:lpstr>
      <vt:lpstr>Civic</vt:lpstr>
      <vt:lpstr>3_Civic</vt:lpstr>
      <vt:lpstr>4_Civic</vt:lpstr>
      <vt:lpstr>Some Techniques for Gathering  and Analysing Requirements</vt:lpstr>
      <vt:lpstr>Gathering and Analysing Requirements </vt:lpstr>
      <vt:lpstr>Gathering and Analysing Requirements </vt:lpstr>
      <vt:lpstr>Gathering and Analysing Requirements...</vt:lpstr>
      <vt:lpstr>Gathering and Analysing Requirements...</vt:lpstr>
      <vt:lpstr>Gathering and Analysing Requirements...</vt:lpstr>
      <vt:lpstr>Types of Requirements Document </vt:lpstr>
      <vt:lpstr>Level of detail required in a requirements document</vt:lpstr>
      <vt:lpstr>Reviewing Requirements </vt:lpstr>
      <vt:lpstr>Requirements documents... </vt:lpstr>
      <vt:lpstr>Requirements document...</vt:lpstr>
      <vt:lpstr>Managing Changing Requirements </vt:lpstr>
    </vt:vector>
  </TitlesOfParts>
  <Company>University of Ottawa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 2100 Software Design II</dc:title>
  <dc:creator>Timothy C. Lethbridge</dc:creator>
  <cp:lastModifiedBy>Manu</cp:lastModifiedBy>
  <cp:revision>89</cp:revision>
  <dcterms:created xsi:type="dcterms:W3CDTF">2000-08-30T16:59:35Z</dcterms:created>
  <dcterms:modified xsi:type="dcterms:W3CDTF">2021-02-03T04:56:01Z</dcterms:modified>
</cp:coreProperties>
</file>