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7" r:id="rId3"/>
    <p:sldId id="272" r:id="rId4"/>
    <p:sldId id="289" r:id="rId5"/>
    <p:sldId id="433" r:id="rId6"/>
    <p:sldId id="434" r:id="rId7"/>
    <p:sldId id="435" r:id="rId8"/>
    <p:sldId id="436" r:id="rId9"/>
    <p:sldId id="437" r:id="rId10"/>
    <p:sldId id="438" r:id="rId11"/>
    <p:sldId id="439" r:id="rId12"/>
    <p:sldId id="440" r:id="rId13"/>
    <p:sldId id="441" r:id="rId14"/>
    <p:sldId id="442" r:id="rId15"/>
    <p:sldId id="443" r:id="rId16"/>
    <p:sldId id="444" r:id="rId17"/>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1483360"/>
          </a:xfrm>
          <a:prstGeom prst="rect">
            <a:avLst/>
          </a:prstGeom>
          <a:noFill/>
        </p:spPr>
        <p:txBody>
          <a:bodyPr wrap="square" rtlCol="0">
            <a:spAutoFit/>
          </a:bodyPr>
          <a:p>
            <a:r>
              <a:rPr lang="en-US" sz="3200"/>
              <a:t> Locks</a:t>
            </a:r>
            <a:r>
              <a:rPr lang="en-US" sz="3600"/>
              <a:t> in SQL</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Rules of Binary Locks</a:t>
            </a:r>
            <a:endParaRPr lang="en-US" sz="3600"/>
          </a:p>
        </p:txBody>
      </p:sp>
      <p:sp>
        <p:nvSpPr>
          <p:cNvPr id="6" name="Text Placeholder 5"/>
          <p:cNvSpPr>
            <a:spLocks noGrp="1"/>
          </p:cNvSpPr>
          <p:nvPr>
            <p:ph type="body" sz="quarter" idx="14"/>
          </p:nvPr>
        </p:nvSpPr>
        <p:spPr>
          <a:xfrm>
            <a:off x="408940" y="887095"/>
            <a:ext cx="11379200" cy="5422900"/>
          </a:xfrm>
        </p:spPr>
        <p:txBody>
          <a:bodyPr>
            <a:normAutofit fontScale="60000"/>
          </a:bodyPr>
          <a:p>
            <a:r>
              <a:rPr lang="en-US"/>
              <a:t>Incase the simple binary locking scheme described here is used, every transaction must obey the following rules:</a:t>
            </a:r>
            <a:endParaRPr lang="en-US"/>
          </a:p>
          <a:p>
            <a:r>
              <a:rPr lang="en-US"/>
              <a:t>A transaction must supply the operation lock_item (A) before any read_item (A) or write, item operations are performed in T.</a:t>
            </a:r>
            <a:endParaRPr lang="en-US"/>
          </a:p>
          <a:p>
            <a:r>
              <a:rPr lang="en-US"/>
              <a:t>A transaction T must supply the operation unlock_item (A) after all read_item (A) and write_item (A) operations are completed in T.</a:t>
            </a:r>
            <a:endParaRPr lang="en-US"/>
          </a:p>
          <a:p>
            <a:r>
              <a:rPr lang="en-US"/>
              <a:t>A transaction Twill does not supply a lock _item (A) operation if it already holds the lock on Item A.</a:t>
            </a:r>
            <a:endParaRPr lang="en-US"/>
          </a:p>
          <a:p>
            <a:r>
              <a:rPr lang="en-US"/>
              <a:t>A transaction will not issue an unlock _item (A) operation unless it already holds the lock on item A.</a:t>
            </a:r>
            <a:endParaRPr lang="en-US"/>
          </a:p>
          <a:p>
            <a:r>
              <a:rPr lang="en-US"/>
              <a:t>The lock manager module of the DBMS can implement these rules. Between the Lock_item (A) and unlock_item (A) operations in transaction T, is said to hold the lock on item A. </a:t>
            </a:r>
            <a:endParaRPr lang="en-US"/>
          </a:p>
          <a:p>
            <a:r>
              <a:rPr lang="en-US"/>
              <a:t>At most one transaction can hold the lock on a particular item. Thus no two transactions can access the same item together.</a:t>
            </a:r>
            <a:endParaRPr lang="en-US"/>
          </a:p>
          <a:p>
            <a:r>
              <a:rPr lang="en-US" sz="3600" b="1"/>
              <a:t>Merits of Binary Locks</a:t>
            </a:r>
            <a:endParaRPr lang="en-US" sz="3600" b="1"/>
          </a:p>
          <a:p>
            <a:r>
              <a:rPr lang="en-US"/>
              <a:t>They are simple to execute since they are effectively mutually exclusive and establish isolation perfectly.</a:t>
            </a:r>
            <a:endParaRPr lang="en-US"/>
          </a:p>
          <a:p>
            <a:r>
              <a:rPr lang="en-US"/>
              <a:t>Binary Locks request less from the system since the system must only keep a record of the locked items. The system is the lock manager subgroup which is a feature of all DBMSs today.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Disadvantages of Binary Locks</a:t>
            </a:r>
            <a:endParaRPr lang="en-US" sz="3200"/>
          </a:p>
        </p:txBody>
      </p:sp>
      <p:sp>
        <p:nvSpPr>
          <p:cNvPr id="4" name="Text Placeholder 3"/>
          <p:cNvSpPr>
            <a:spLocks noGrp="1"/>
          </p:cNvSpPr>
          <p:nvPr>
            <p:ph type="body" sz="quarter" idx="14"/>
          </p:nvPr>
        </p:nvSpPr>
        <p:spPr>
          <a:xfrm>
            <a:off x="408940" y="988060"/>
            <a:ext cx="11160125" cy="5321935"/>
          </a:xfrm>
        </p:spPr>
        <p:txBody>
          <a:bodyPr>
            <a:normAutofit fontScale="80000"/>
          </a:bodyPr>
          <a:p>
            <a:r>
              <a:rPr lang="en-US"/>
              <a:t>As discussed earlier, the binary locking scheme is too restrictive for database items, because at most one transaction can hold a lock on a given item. </a:t>
            </a:r>
            <a:endParaRPr lang="en-US"/>
          </a:p>
          <a:p>
            <a:r>
              <a:rPr lang="en-US"/>
              <a:t>So, a binary locking system cannot be used for practical purposes.</a:t>
            </a:r>
            <a:endParaRPr lang="en-US"/>
          </a:p>
          <a:p>
            <a:r>
              <a:rPr lang="en-US"/>
              <a:t>One of the methods to ensure isolation of property in the transactions is to require data items to be accessed in a mutually exclusive manner. </a:t>
            </a:r>
            <a:endParaRPr lang="en-US"/>
          </a:p>
          <a:p>
            <a:r>
              <a:rPr lang="en-US"/>
              <a:t>That means, that while one transaction is accessing a data item, no other transaction can make changes to that data item.</a:t>
            </a:r>
            <a:endParaRPr lang="en-US"/>
          </a:p>
          <a:p>
            <a:r>
              <a:rPr lang="en-US"/>
              <a:t>So, the most common method used to implement requirements is to allow a transaction to access a data item only if it is currently holding a lock on that item.</a:t>
            </a:r>
            <a:endParaRPr lang="en-US"/>
          </a:p>
          <a:p>
            <a:r>
              <a:rPr lang="en-US"/>
              <a:t>Thus, the lock on the operation is required to ensure the isolation of the transactions.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How Do Shared Locks Function?</a:t>
            </a:r>
            <a:endParaRPr lang="en-US" sz="3600"/>
          </a:p>
        </p:txBody>
      </p:sp>
      <p:sp>
        <p:nvSpPr>
          <p:cNvPr id="4" name="Text Placeholder 3"/>
          <p:cNvSpPr>
            <a:spLocks noGrp="1"/>
          </p:cNvSpPr>
          <p:nvPr>
            <p:ph type="body" sz="quarter" idx="14"/>
          </p:nvPr>
        </p:nvSpPr>
        <p:spPr>
          <a:xfrm>
            <a:off x="408940" y="1075690"/>
            <a:ext cx="11160125" cy="5234305"/>
          </a:xfrm>
        </p:spPr>
        <p:txBody>
          <a:bodyPr>
            <a:normAutofit fontScale="70000"/>
          </a:bodyPr>
          <a:p>
            <a:r>
              <a:rPr lang="en-US"/>
              <a:t>Shared locks survive when two transactions are granted read access.</a:t>
            </a:r>
            <a:endParaRPr lang="en-US"/>
          </a:p>
          <a:p>
            <a:r>
              <a:rPr lang="en-US"/>
              <a:t>One transaction gets the shared lock on data and when the second transaction requests the same data it is also given a shared lock.</a:t>
            </a:r>
            <a:endParaRPr lang="en-US"/>
          </a:p>
          <a:p>
            <a:r>
              <a:rPr lang="en-US"/>
              <a:t>Both transactions are in a read-only mode, updating the data is not allowed until the shared lock is released. There is no difference with the shared lock because nothing is being updated.</a:t>
            </a:r>
            <a:endParaRPr lang="en-US"/>
          </a:p>
          <a:p>
            <a:r>
              <a:rPr lang="en-US"/>
              <a:t>Shared locks last if they need to last; it depends on the level of the transaction that holds the lock.</a:t>
            </a:r>
            <a:endParaRPr lang="en-US"/>
          </a:p>
          <a:p>
            <a:r>
              <a:rPr lang="en-US"/>
              <a:t>Shared locks keep up read integrity. They check whether a record is not in process of being updated during a read-only request.</a:t>
            </a:r>
            <a:endParaRPr lang="en-US"/>
          </a:p>
          <a:p>
            <a:r>
              <a:rPr lang="en-US"/>
              <a:t>Shared locks can also be used to stop any kind of updates of record.</a:t>
            </a:r>
            <a:endParaRPr lang="en-US"/>
          </a:p>
          <a:p>
            <a:r>
              <a:rPr lang="en-US"/>
              <a:t>It is represented by Lock-S which is a read-only lock.</a:t>
            </a:r>
            <a:endParaRPr lang="en-US"/>
          </a:p>
          <a:p>
            <a:r>
              <a:rPr lang="en-US"/>
              <a:t>S-lock is appealed using Lock-S instruction.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67740" y="503555"/>
            <a:ext cx="10577195" cy="57937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8617585" cy="691515"/>
          </a:xfrm>
        </p:spPr>
        <p:txBody>
          <a:bodyPr>
            <a:noAutofit/>
          </a:bodyPr>
          <a:p>
            <a:pPr algn="ctr"/>
            <a:r>
              <a:rPr lang="en-US" sz="4000"/>
              <a:t>Exclusive Locks</a:t>
            </a:r>
            <a:endParaRPr lang="en-US" sz="4000"/>
          </a:p>
        </p:txBody>
      </p:sp>
      <p:sp>
        <p:nvSpPr>
          <p:cNvPr id="6" name="Text Placeholder 5"/>
          <p:cNvSpPr>
            <a:spLocks noGrp="1"/>
          </p:cNvSpPr>
          <p:nvPr>
            <p:ph type="body" sz="half" idx="2"/>
          </p:nvPr>
        </p:nvSpPr>
        <p:spPr>
          <a:xfrm>
            <a:off x="335280" y="963930"/>
            <a:ext cx="6346190" cy="5163820"/>
          </a:xfrm>
        </p:spPr>
        <p:txBody>
          <a:bodyPr>
            <a:noAutofit/>
          </a:bodyPr>
          <a:p>
            <a:r>
              <a:rPr lang="en-US" sz="1900"/>
              <a:t>We should allow several transactions to access the same item A if they all access A’ for reading purposes only. However, if a transaction is to write an item A, it must have total access to A.</a:t>
            </a:r>
            <a:endParaRPr lang="en-US" sz="1900"/>
          </a:p>
          <a:p>
            <a:r>
              <a:rPr lang="en-US" sz="1900"/>
              <a:t> For this purpose, a different type of lock called a multiple-mode lock is used. In this scheme, there are exclusive or read/write locks are used.</a:t>
            </a:r>
            <a:endParaRPr lang="en-US" sz="1900"/>
          </a:p>
          <a:p>
            <a:r>
              <a:rPr lang="en-US" sz="1900"/>
              <a:t>Example: Consider a transaction(T2) that requires updating the data item value A. The following steps take place when lock protocol is applied to this transaction.</a:t>
            </a:r>
            <a:endParaRPr lang="en-US" sz="1900"/>
          </a:p>
          <a:p>
            <a:r>
              <a:rPr lang="en-US" sz="1900"/>
              <a:t>T2 will acquire an exclusive lock on the data item A</a:t>
            </a:r>
            <a:endParaRPr lang="en-US" sz="1900"/>
          </a:p>
          <a:p>
            <a:r>
              <a:rPr lang="en-US" sz="1900"/>
              <a:t>Read the current value of data item A</a:t>
            </a:r>
            <a:endParaRPr lang="en-US" sz="1900"/>
          </a:p>
          <a:p>
            <a:r>
              <a:rPr lang="en-US" sz="1900"/>
              <a:t>Change the data item as required. In the example illustrated, a value of 50 is subtracted from the data item A</a:t>
            </a:r>
            <a:endParaRPr lang="en-US" sz="1900"/>
          </a:p>
          <a:p>
            <a:r>
              <a:rPr lang="en-US" sz="1900"/>
              <a:t>Write the updated value of the data item</a:t>
            </a:r>
            <a:endParaRPr lang="en-US" sz="1900"/>
          </a:p>
          <a:p>
            <a:r>
              <a:rPr lang="en-US" sz="1900"/>
              <a:t>Once the transaction is finished, the data item will be unlocked.</a:t>
            </a:r>
            <a:endParaRPr lang="en-US" sz="1900"/>
          </a:p>
        </p:txBody>
      </p:sp>
      <p:pic>
        <p:nvPicPr>
          <p:cNvPr id="8" name="Content Placeholder 7"/>
          <p:cNvPicPr>
            <a:picLocks noChangeAspect="1"/>
          </p:cNvPicPr>
          <p:nvPr>
            <p:ph idx="1"/>
          </p:nvPr>
        </p:nvPicPr>
        <p:blipFill>
          <a:blip r:embed="rId1"/>
          <a:stretch>
            <a:fillRect/>
          </a:stretch>
        </p:blipFill>
        <p:spPr>
          <a:xfrm>
            <a:off x="6582410" y="965200"/>
            <a:ext cx="5094605" cy="5017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Differences between Shared Lock and Exclusive Lock</a:t>
            </a:r>
            <a:endParaRPr lang="en-US" sz="3600"/>
          </a:p>
        </p:txBody>
      </p:sp>
      <p:sp>
        <p:nvSpPr>
          <p:cNvPr id="6" name="Text Placeholder 5"/>
          <p:cNvSpPr>
            <a:spLocks noGrp="1"/>
          </p:cNvSpPr>
          <p:nvPr>
            <p:ph type="body" sz="quarter" idx="14"/>
          </p:nvPr>
        </p:nvSpPr>
        <p:spPr>
          <a:xfrm>
            <a:off x="408940" y="1075690"/>
            <a:ext cx="11160125" cy="5234305"/>
          </a:xfrm>
        </p:spPr>
        <p:txBody>
          <a:bodyPr>
            <a:normAutofit fontScale="60000"/>
          </a:bodyPr>
          <a:p>
            <a:r>
              <a:rPr lang="en-US" b="1"/>
              <a:t>Shared Lock:</a:t>
            </a:r>
            <a:endParaRPr lang="en-US" b="1"/>
          </a:p>
          <a:p>
            <a:r>
              <a:rPr lang="en-US"/>
              <a:t>Lock mode is a read-only operation.                                   </a:t>
            </a:r>
            <a:endParaRPr lang="en-US"/>
          </a:p>
          <a:p>
            <a:r>
              <a:rPr lang="en-US"/>
              <a:t>Shared lock can be placed on objects that do not have an exclusive lock already placed on them.</a:t>
            </a:r>
            <a:endParaRPr lang="en-US"/>
          </a:p>
          <a:p>
            <a:r>
              <a:rPr lang="en-US"/>
              <a:t>Prevents others from updating the data.                         </a:t>
            </a:r>
            <a:endParaRPr lang="en-US"/>
          </a:p>
          <a:p>
            <a:r>
              <a:rPr lang="en-US"/>
              <a:t>Provided when the transaction wants to read an item that does not have an exclusive lock.     </a:t>
            </a:r>
            <a:endParaRPr lang="en-US"/>
          </a:p>
          <a:p>
            <a:r>
              <a:rPr lang="en-US"/>
              <a:t>Any number of transactions can hold a shared lock on an item.    </a:t>
            </a:r>
            <a:endParaRPr lang="en-US"/>
          </a:p>
          <a:p>
            <a:r>
              <a:rPr lang="en-US"/>
              <a:t>S-lock is appealed using lock-S instruction.    </a:t>
            </a:r>
            <a:endParaRPr lang="en-US"/>
          </a:p>
          <a:p>
            <a:r>
              <a:rPr lang="en-US" b="1"/>
              <a:t>Exclusive lock:</a:t>
            </a:r>
            <a:endParaRPr lang="en-US" b="1"/>
          </a:p>
          <a:p>
            <a:r>
              <a:rPr lang="en-US"/>
              <a:t>Lock mode is read as well as write operation.</a:t>
            </a:r>
            <a:endParaRPr lang="en-US"/>
          </a:p>
          <a:p>
            <a:r>
              <a:rPr lang="en-US"/>
              <a:t>Exclusive lock can only be placed on objects that do not have any other kind of lock.</a:t>
            </a:r>
            <a:endParaRPr lang="en-US"/>
          </a:p>
          <a:p>
            <a:r>
              <a:rPr lang="en-US"/>
              <a:t>Prevents others from reading or updating the data.</a:t>
            </a:r>
            <a:endParaRPr lang="en-US"/>
          </a:p>
          <a:p>
            <a:r>
              <a:rPr lang="en-US"/>
              <a:t>Provided when transaction wants to update unlocked item.</a:t>
            </a:r>
            <a:endParaRPr lang="en-US"/>
          </a:p>
          <a:p>
            <a:r>
              <a:rPr lang="en-US"/>
              <a:t>Exclusive lock can be observed by only one transaction.</a:t>
            </a:r>
            <a:endParaRPr lang="en-US"/>
          </a:p>
          <a:p>
            <a:r>
              <a:rPr lang="en-US"/>
              <a:t>X-lock is sought using lock-X instruction.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Locks</a:t>
            </a:r>
            <a:endParaRPr lang="en-US" sz="3600"/>
          </a:p>
        </p:txBody>
      </p:sp>
      <p:sp>
        <p:nvSpPr>
          <p:cNvPr id="4" name="Text Placeholder 3"/>
          <p:cNvSpPr>
            <a:spLocks noGrp="1"/>
          </p:cNvSpPr>
          <p:nvPr>
            <p:ph type="body" sz="quarter" idx="14"/>
          </p:nvPr>
        </p:nvSpPr>
        <p:spPr>
          <a:xfrm>
            <a:off x="408940" y="952500"/>
            <a:ext cx="11480165" cy="5357495"/>
          </a:xfrm>
        </p:spPr>
        <p:txBody>
          <a:bodyPr>
            <a:noAutofit/>
          </a:bodyPr>
          <a:p>
            <a:r>
              <a:rPr lang="en-US" sz="2400"/>
              <a:t>A lock is a variable associated with a data item that describes the status of the item concerning possible operations that can be applied to it. </a:t>
            </a:r>
            <a:endParaRPr lang="en-US" sz="2400"/>
          </a:p>
          <a:p>
            <a:r>
              <a:rPr lang="en-US" sz="2400"/>
              <a:t>Accordingly, there is one lock for each data item in the database.</a:t>
            </a:r>
            <a:endParaRPr lang="en-US" sz="2400"/>
          </a:p>
          <a:p>
            <a:r>
              <a:rPr lang="en-US" sz="2400"/>
              <a:t> Locks are used as a means of synchronizing the access by concurrent transactions to the database item.</a:t>
            </a:r>
            <a:endParaRPr lang="en-US" sz="2400"/>
          </a:p>
          <a:p>
            <a:r>
              <a:rPr lang="en-US" sz="2400"/>
              <a:t>Locking protocols are used in database management systems as a means of concurrency control. </a:t>
            </a:r>
            <a:endParaRPr lang="en-US" sz="2400"/>
          </a:p>
          <a:p>
            <a:r>
              <a:rPr lang="en-US" sz="2400"/>
              <a:t>Many transactions may request a lock on a data item simultaneously. So, we require a mechanism to manage the locking requests made by transactions. Such a  process is called Lock Manager.</a:t>
            </a:r>
            <a:endParaRPr lang="en-US" sz="2400"/>
          </a:p>
          <a:p>
            <a:r>
              <a:rPr lang="en-US" sz="2400"/>
              <a:t>It relies on the process of message passing where transactions and lock managers exchange messages to handle the locking and unlocking of data items.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808480" y="277495"/>
            <a:ext cx="8482330" cy="702310"/>
          </a:xfrm>
        </p:spPr>
        <p:txBody>
          <a:bodyPr>
            <a:noAutofit/>
          </a:bodyPr>
          <a:p>
            <a:pPr algn="ctr"/>
            <a:r>
              <a:rPr lang="en-US" sz="4400"/>
              <a:t>Locks</a:t>
            </a:r>
            <a:endParaRPr lang="en-US" sz="4400"/>
          </a:p>
        </p:txBody>
      </p:sp>
      <p:sp>
        <p:nvSpPr>
          <p:cNvPr id="7" name="Text Placeholder 6"/>
          <p:cNvSpPr>
            <a:spLocks noGrp="1"/>
          </p:cNvSpPr>
          <p:nvPr>
            <p:ph type="body" sz="half" idx="2"/>
          </p:nvPr>
        </p:nvSpPr>
        <p:spPr>
          <a:xfrm>
            <a:off x="502920" y="1083945"/>
            <a:ext cx="5401310" cy="5043805"/>
          </a:xfrm>
        </p:spPr>
        <p:txBody>
          <a:bodyPr>
            <a:noAutofit/>
          </a:bodyPr>
          <a:p>
            <a:r>
              <a:rPr lang="en-US" sz="2500"/>
              <a:t>A lock is an intuitive software plus hardware functionality provided and implemented by the operating system. </a:t>
            </a:r>
            <a:endParaRPr lang="en-US" sz="2500"/>
          </a:p>
          <a:p>
            <a:r>
              <a:rPr lang="en-US" sz="2500"/>
              <a:t>A lock is a data variable linked to a specific data item. </a:t>
            </a:r>
            <a:endParaRPr lang="en-US" sz="2500"/>
          </a:p>
          <a:p>
            <a:r>
              <a:rPr lang="en-US" sz="2500"/>
              <a:t>This lock indicates that activities on the data item are permitted. </a:t>
            </a:r>
            <a:endParaRPr lang="en-US" sz="2500"/>
          </a:p>
          <a:p>
            <a:r>
              <a:rPr lang="en-US" sz="2500"/>
              <a:t>Locks in DBMS synchronize concurrent transactions' access to database elements. </a:t>
            </a:r>
            <a:endParaRPr lang="en-US" sz="2500"/>
          </a:p>
          <a:p>
            <a:r>
              <a:rPr lang="en-US" sz="2500"/>
              <a:t>The concurrency-control manager receives all lock requests.</a:t>
            </a:r>
            <a:endParaRPr lang="en-US" sz="2500"/>
          </a:p>
        </p:txBody>
      </p:sp>
      <p:pic>
        <p:nvPicPr>
          <p:cNvPr id="8" name="Content Placeholder 7"/>
          <p:cNvPicPr>
            <a:picLocks noChangeAspect="1"/>
          </p:cNvPicPr>
          <p:nvPr>
            <p:ph idx="1"/>
          </p:nvPr>
        </p:nvPicPr>
        <p:blipFill>
          <a:blip r:embed="rId1"/>
          <a:stretch>
            <a:fillRect/>
          </a:stretch>
        </p:blipFill>
        <p:spPr>
          <a:xfrm>
            <a:off x="5808345" y="979805"/>
            <a:ext cx="6029325" cy="5148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What is Lock-Based Protocol?</a:t>
            </a:r>
            <a:endParaRPr lang="en-US" sz="3200"/>
          </a:p>
        </p:txBody>
      </p:sp>
      <p:sp>
        <p:nvSpPr>
          <p:cNvPr id="6" name="Text Placeholder 5"/>
          <p:cNvSpPr>
            <a:spLocks noGrp="1"/>
          </p:cNvSpPr>
          <p:nvPr>
            <p:ph type="body" sz="quarter" idx="14"/>
          </p:nvPr>
        </p:nvSpPr>
        <p:spPr>
          <a:xfrm>
            <a:off x="408940" y="887095"/>
            <a:ext cx="11445240" cy="5422900"/>
          </a:xfrm>
        </p:spPr>
        <p:txBody>
          <a:bodyPr>
            <a:noAutofit/>
          </a:bodyPr>
          <a:p>
            <a:r>
              <a:rPr lang="en-US" sz="1800"/>
              <a:t>With lock-based protocols, a transaction cannot read or write data until the proper lock is obtained. This aids in solving the concurrency issue by locking a certain transaction to a specific user. The lock is a variable that indicates which operations can be carried out on the specific data item.</a:t>
            </a:r>
            <a:endParaRPr lang="en-US" sz="1800"/>
          </a:p>
          <a:p>
            <a:r>
              <a:rPr lang="en-US" sz="1800"/>
              <a:t>Types of Locks in DBMS</a:t>
            </a:r>
            <a:endParaRPr lang="en-US" sz="1800"/>
          </a:p>
          <a:p>
            <a:r>
              <a:rPr lang="en-US" sz="1800"/>
              <a:t>There are two types of lock-based protocol in DBMS: </a:t>
            </a:r>
            <a:endParaRPr lang="en-US" sz="1800"/>
          </a:p>
          <a:p>
            <a:r>
              <a:rPr lang="en-US" sz="1800"/>
              <a:t>Shared Lock (S) </a:t>
            </a:r>
            <a:endParaRPr lang="en-US" sz="1800"/>
          </a:p>
          <a:p>
            <a:r>
              <a:rPr lang="en-US" sz="1800"/>
              <a:t>Exclusive Lock (X)</a:t>
            </a:r>
            <a:endParaRPr lang="en-US" sz="1800"/>
          </a:p>
          <a:p>
            <a:r>
              <a:rPr lang="en-US" sz="1800" b="1"/>
              <a:t>Shared Lock : </a:t>
            </a:r>
            <a:r>
              <a:rPr lang="en-US" sz="1800"/>
              <a:t>A shared lock is also known as a Read-only lock. The data item can be shared between transactions via the shared lock. We will not be able to update data on the lock.</a:t>
            </a:r>
            <a:endParaRPr lang="en-US" sz="1800"/>
          </a:p>
          <a:p>
            <a:r>
              <a:rPr lang="en-US" sz="1800" b="1"/>
              <a:t>Example of shared lock: </a:t>
            </a:r>
            <a:r>
              <a:rPr lang="en-US" sz="1800"/>
              <a:t>Consider the situation where two transactions read a person's account balance. By establishing a shared lock on the database, they will read it. However, a shared lock prevents another transaction from updating that account's balance until the reading procedure is completed.</a:t>
            </a:r>
            <a:endParaRPr lang="en-US" sz="1800"/>
          </a:p>
          <a:p>
            <a:r>
              <a:rPr lang="en-US" sz="1800" b="1"/>
              <a:t>Exclusive Lock: </a:t>
            </a:r>
            <a:r>
              <a:rPr lang="en-US" sz="1800"/>
              <a:t>The data item can be read and written via Exclusive Lock. This exclusive mode cannot be used on the same data item simultaneously. The lock-x instruction is used to request X-lock. Transactions may unlock the data item after completing the 'write' process.</a:t>
            </a:r>
            <a:endParaRPr lang="en-US" sz="1800"/>
          </a:p>
          <a:p>
            <a:r>
              <a:rPr lang="en-US" sz="1800" b="1"/>
              <a:t>Example of exclusive lock: </a:t>
            </a:r>
            <a:r>
              <a:rPr lang="en-US" sz="1800"/>
              <a:t>When a transaction needs to update a person's account balance, for example, you can allow it to proceed by putting an X lock on this transaction. As a result, the exclusive lock prevents the second transaction from reading or writing</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87425" y="627380"/>
            <a:ext cx="10307320" cy="5479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sym typeface="+mn-ea"/>
              </a:rPr>
              <a:t>Types of Locks</a:t>
            </a:r>
            <a:endParaRPr lang="en-US" sz="3600">
              <a:sym typeface="+mn-ea"/>
            </a:endParaRPr>
          </a:p>
        </p:txBody>
      </p:sp>
      <p:sp>
        <p:nvSpPr>
          <p:cNvPr id="6" name="Text Placeholder 5"/>
          <p:cNvSpPr>
            <a:spLocks noGrp="1"/>
          </p:cNvSpPr>
          <p:nvPr>
            <p:ph type="body" sz="quarter" idx="14"/>
          </p:nvPr>
        </p:nvSpPr>
        <p:spPr>
          <a:xfrm>
            <a:off x="408940" y="1031875"/>
            <a:ext cx="11532870" cy="5387975"/>
          </a:xfrm>
        </p:spPr>
        <p:txBody>
          <a:bodyPr>
            <a:normAutofit fontScale="60000"/>
          </a:bodyPr>
          <a:p>
            <a:r>
              <a:rPr lang="en-US"/>
              <a:t>Concurrency control protocols can be broadly divided into two categories −</a:t>
            </a:r>
            <a:endParaRPr lang="en-US"/>
          </a:p>
          <a:p>
            <a:r>
              <a:rPr lang="en-US"/>
              <a:t>Lock based protocols</a:t>
            </a:r>
            <a:endParaRPr lang="en-US"/>
          </a:p>
          <a:p>
            <a:r>
              <a:rPr lang="en-US"/>
              <a:t>Timestamp based protocol</a:t>
            </a:r>
            <a:endParaRPr lang="en-US"/>
          </a:p>
          <a:p>
            <a:r>
              <a:rPr lang="en-US" b="1"/>
              <a:t>Lock-based Protocols</a:t>
            </a:r>
            <a:endParaRPr lang="en-US" b="1"/>
          </a:p>
          <a:p>
            <a:r>
              <a:rPr lang="en-US"/>
              <a:t>Database systems equipped with lock-based protocols use a method by which any transaction cannot read or write data until it acquires an appropriate lock on it. Locks are of two varieties:</a:t>
            </a:r>
            <a:endParaRPr lang="en-US"/>
          </a:p>
          <a:p>
            <a:r>
              <a:rPr lang="en-US" b="1"/>
              <a:t>Binary Locks −</a:t>
            </a:r>
            <a:r>
              <a:rPr lang="en-US"/>
              <a:t> A lock on a data item can be in two states; it is either locked or unlocked.</a:t>
            </a:r>
            <a:endParaRPr lang="en-US"/>
          </a:p>
          <a:p>
            <a:r>
              <a:rPr lang="en-US" b="1"/>
              <a:t>Shared/exclusive − </a:t>
            </a:r>
            <a:r>
              <a:rPr lang="en-US"/>
              <a:t>This type of locking method differentiates the locks based on their uses. If a lock is obtained on a data item to perform a write operation, it is an exclusive lock.</a:t>
            </a:r>
            <a:endParaRPr lang="en-US"/>
          </a:p>
          <a:p>
            <a:r>
              <a:rPr lang="en-US"/>
              <a:t>Allowing more than one transaction to write on the same data item would lead the database into an incompatible state. Read locks are divided because no data value is being changed.</a:t>
            </a:r>
            <a:endParaRPr lang="en-US"/>
          </a:p>
          <a:p>
            <a:r>
              <a:rPr lang="en-US"/>
              <a:t>Several types of locks are used in concurrency control. To implement locking concepts gradually, we need to talk about binary locks, which are simple but restrictive and so are not used in practice.</a:t>
            </a:r>
            <a:endParaRPr lang="en-US"/>
          </a:p>
          <a:p>
            <a:r>
              <a:rPr lang="en-US"/>
              <a:t> After it shared/exclusive locks, which provide more general locking capabilities and are used in practical database locking schemes.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273050"/>
            <a:ext cx="9363710" cy="668655"/>
          </a:xfrm>
        </p:spPr>
        <p:txBody>
          <a:bodyPr/>
          <a:p>
            <a:pPr algn="ctr"/>
            <a:r>
              <a:rPr lang="en-US" sz="3600"/>
              <a:t>What are Binary Locks?</a:t>
            </a:r>
            <a:endParaRPr lang="en-US" sz="3600"/>
          </a:p>
        </p:txBody>
      </p:sp>
      <p:sp>
        <p:nvSpPr>
          <p:cNvPr id="5" name="Text Placeholder 4"/>
          <p:cNvSpPr>
            <a:spLocks noGrp="1"/>
          </p:cNvSpPr>
          <p:nvPr>
            <p:ph type="body" sz="half" idx="2"/>
          </p:nvPr>
        </p:nvSpPr>
        <p:spPr>
          <a:xfrm>
            <a:off x="412750" y="1085215"/>
            <a:ext cx="6356350" cy="5042535"/>
          </a:xfrm>
        </p:spPr>
        <p:txBody>
          <a:bodyPr/>
          <a:p>
            <a:r>
              <a:rPr lang="en-US" sz="1800"/>
              <a:t>A binary lock can have two states or values locked and unlocked.</a:t>
            </a:r>
            <a:endParaRPr lang="en-US" sz="1800"/>
          </a:p>
          <a:p>
            <a:r>
              <a:rPr lang="en-US" sz="1800"/>
              <a:t>A distinct lock is related to each database item A. If the value of the lock on A is 1, item A cannot gain access by a database operation that requests the item.</a:t>
            </a:r>
            <a:endParaRPr lang="en-US" sz="1800"/>
          </a:p>
          <a:p>
            <a:r>
              <a:rPr lang="en-US" sz="1800"/>
              <a:t>If the lock value on A is 0 then the item can be accessed when requested. We refer to the current value of the lock associated with item A as LOCK (A).</a:t>
            </a:r>
            <a:endParaRPr lang="en-US" sz="1800"/>
          </a:p>
          <a:p>
            <a:r>
              <a:rPr lang="en-US" sz="1800"/>
              <a:t> There are two operations, lock item and unlock item are used with binary locking A transaction requests access to an item A by first issuing a locked item (A) operation. If LOCK (A) = 1, the transaction is forced to wait. If LOCK (A) = 0 it is set to 1 (the transaction locks the item) and the transaction is allowed to access item A. </a:t>
            </a:r>
            <a:endParaRPr lang="en-US" sz="1800"/>
          </a:p>
          <a:p>
            <a:r>
              <a:rPr lang="en-US" sz="1800"/>
              <a:t>When the transaction is through using the item, it issues an unlock item (A) operation, which assigns LOCK (A) to 0 (unlocks the item) so that A may be accessed by remaining transactions. Hence binary lock imposes mutual exclusion1 on the data item.</a:t>
            </a:r>
            <a:endParaRPr lang="en-US" sz="1800"/>
          </a:p>
        </p:txBody>
      </p:sp>
      <p:pic>
        <p:nvPicPr>
          <p:cNvPr id="6" name="Content Placeholder 5"/>
          <p:cNvPicPr>
            <a:picLocks noChangeAspect="1"/>
          </p:cNvPicPr>
          <p:nvPr>
            <p:ph idx="1"/>
          </p:nvPr>
        </p:nvPicPr>
        <p:blipFill>
          <a:blip r:embed="rId1"/>
          <a:stretch>
            <a:fillRect/>
          </a:stretch>
        </p:blipFill>
        <p:spPr>
          <a:xfrm>
            <a:off x="6864350" y="1085215"/>
            <a:ext cx="4926330" cy="47986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9165</Words>
  <Application>WPS Presentation</Application>
  <PresentationFormat>Custom</PresentationFormat>
  <Paragraphs>117</Paragraphs>
  <Slides>15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vt:lpstr>
      <vt:lpstr>Century Gothic</vt:lpstr>
      <vt:lpstr>Poppins</vt:lpstr>
      <vt:lpstr>Calibri</vt:lpstr>
      <vt:lpstr>Microsoft YaHei</vt:lpstr>
      <vt:lpstr>Segoe Print</vt:lpstr>
      <vt:lpstr>Office Theme</vt:lpstr>
      <vt:lpstr>PowerPoint 演示文稿</vt:lpstr>
      <vt:lpstr>PowerPoint 演示文稿</vt:lpstr>
      <vt:lpstr>PowerPoint 演示文稿</vt:lpstr>
      <vt:lpstr>Locks</vt:lpstr>
      <vt:lpstr>Locks</vt:lpstr>
      <vt:lpstr>What is Lock-Based Protocol?</vt:lpstr>
      <vt:lpstr>PowerPoint 演示文稿</vt:lpstr>
      <vt:lpstr>Types of Locks</vt:lpstr>
      <vt:lpstr>What are Binary Locks?</vt:lpstr>
      <vt:lpstr>Rules of Binary Locks</vt:lpstr>
      <vt:lpstr>Disadvantages of Binary Locks</vt:lpstr>
      <vt:lpstr>How Do Shared Locks Function?</vt:lpstr>
      <vt:lpstr>PowerPoint 演示文稿</vt:lpstr>
      <vt:lpstr>Exclusive Locks</vt:lpstr>
      <vt:lpstr>Differences between Shared Lock and Exclusive Lock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198</cp:revision>
  <dcterms:created xsi:type="dcterms:W3CDTF">2021-09-08T09:08:00Z</dcterms:created>
  <dcterms:modified xsi:type="dcterms:W3CDTF">2023-03-15T06:05:01Z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