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87" r:id="rId3"/>
    <p:sldId id="272" r:id="rId4"/>
    <p:sldId id="289" r:id="rId5"/>
    <p:sldId id="439" r:id="rId6"/>
    <p:sldId id="440" r:id="rId7"/>
    <p:sldId id="441" r:id="rId8"/>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8224520" y="3784600"/>
            <a:ext cx="2031365" cy="948690"/>
          </a:xfrm>
          <a:prstGeom prst="rect">
            <a:avLst/>
          </a:prstGeom>
          <a:noFill/>
        </p:spPr>
        <p:txBody>
          <a:bodyPr wrap="square" rtlCol="0">
            <a:spAutoFit/>
          </a:bodyPr>
          <a:p>
            <a:r>
              <a:rPr lang="en-US" sz="2800"/>
              <a:t>XML</a:t>
            </a:r>
            <a:endParaRPr lang="en-US" sz="2800"/>
          </a:p>
          <a:p>
            <a:endParaRPr lang="en-US" sz="2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4000"/>
              <a:t>What is xml</a:t>
            </a:r>
            <a:endParaRPr lang="en-US" sz="4000"/>
          </a:p>
        </p:txBody>
      </p:sp>
      <p:sp>
        <p:nvSpPr>
          <p:cNvPr id="4" name="Text Placeholder 3"/>
          <p:cNvSpPr>
            <a:spLocks noGrp="1"/>
          </p:cNvSpPr>
          <p:nvPr>
            <p:ph type="body" sz="quarter" idx="14"/>
          </p:nvPr>
        </p:nvSpPr>
        <p:spPr>
          <a:xfrm>
            <a:off x="408940" y="887095"/>
            <a:ext cx="11160125" cy="5422900"/>
          </a:xfrm>
        </p:spPr>
        <p:txBody>
          <a:bodyPr>
            <a:normAutofit fontScale="70000"/>
          </a:bodyPr>
          <a:p>
            <a:r>
              <a:rPr lang="en-US"/>
              <a:t>Xml (eXtensible Markup Language) is a mark up language.</a:t>
            </a:r>
            <a:endParaRPr lang="en-US"/>
          </a:p>
          <a:p>
            <a:r>
              <a:rPr lang="en-US"/>
              <a:t>XML is designed to store and transport data.</a:t>
            </a:r>
            <a:endParaRPr lang="en-US"/>
          </a:p>
          <a:p>
            <a:r>
              <a:rPr lang="en-US"/>
              <a:t>Xml was released in late 90’s. it was created to provide an easy to use and store self describing data.</a:t>
            </a:r>
            <a:endParaRPr lang="en-US"/>
          </a:p>
          <a:p>
            <a:r>
              <a:rPr lang="en-US"/>
              <a:t>XML became a W3C Recommendation on February 10, 1998.</a:t>
            </a:r>
            <a:endParaRPr lang="en-US"/>
          </a:p>
          <a:p>
            <a:r>
              <a:rPr lang="en-US"/>
              <a:t>XML is not a replacement for HTML.</a:t>
            </a:r>
            <a:endParaRPr lang="en-US"/>
          </a:p>
          <a:p>
            <a:r>
              <a:rPr lang="en-US"/>
              <a:t>XML is designed to be self-descriptive.</a:t>
            </a:r>
            <a:endParaRPr lang="en-US"/>
          </a:p>
          <a:p>
            <a:r>
              <a:rPr lang="en-US"/>
              <a:t>XML is designed to carry data, not to display data.</a:t>
            </a:r>
            <a:endParaRPr lang="en-US"/>
          </a:p>
          <a:p>
            <a:r>
              <a:rPr lang="en-US"/>
              <a:t>XML tags are not predefined. You must define your own tags.</a:t>
            </a:r>
            <a:endParaRPr lang="en-US"/>
          </a:p>
          <a:p>
            <a:r>
              <a:rPr lang="en-US"/>
              <a:t>XML is platform independent and language independent.</a:t>
            </a:r>
            <a:endParaRPr lang="en-US"/>
          </a:p>
          <a:p>
            <a:r>
              <a:rPr lang="en-US"/>
              <a:t>Note: Self-describing data is the data that describes both its content and structure.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What is mark-up language</a:t>
            </a:r>
            <a:endParaRPr lang="en-US" sz="3600"/>
          </a:p>
        </p:txBody>
      </p:sp>
      <p:sp>
        <p:nvSpPr>
          <p:cNvPr id="4" name="Text Placeholder 3"/>
          <p:cNvSpPr>
            <a:spLocks noGrp="1"/>
          </p:cNvSpPr>
          <p:nvPr>
            <p:ph type="body" sz="quarter" idx="14"/>
          </p:nvPr>
        </p:nvSpPr>
        <p:spPr>
          <a:xfrm>
            <a:off x="408940" y="887095"/>
            <a:ext cx="11427460" cy="5422900"/>
          </a:xfrm>
        </p:spPr>
        <p:txBody>
          <a:bodyPr>
            <a:noAutofit/>
          </a:bodyPr>
          <a:p>
            <a:r>
              <a:rPr lang="en-US" sz="2500"/>
              <a:t>A mark up language is a modern system for highlight or underline a document.</a:t>
            </a:r>
            <a:endParaRPr lang="en-US" sz="2500"/>
          </a:p>
          <a:p>
            <a:r>
              <a:rPr lang="en-US" sz="2500"/>
              <a:t>Students often underline or highlight a passage to revise easily, same in the sense of modern mark up language highlighting or underlining is replaced by tags.</a:t>
            </a:r>
            <a:endParaRPr lang="en-US" sz="2500"/>
          </a:p>
          <a:p>
            <a:r>
              <a:rPr lang="en-US" sz="2500" b="1"/>
              <a:t>Why xml:</a:t>
            </a:r>
            <a:endParaRPr lang="en-US" sz="2500" b="1"/>
          </a:p>
          <a:p>
            <a:r>
              <a:rPr lang="en-US" sz="2500"/>
              <a:t>Platform Independent and Language Independent: </a:t>
            </a:r>
            <a:endParaRPr lang="en-US" sz="2500"/>
          </a:p>
          <a:p>
            <a:r>
              <a:rPr lang="en-US" sz="2500"/>
              <a:t>The main benefit of xml is that you can use it to take data from a program like Microsoft SQL, convert it into XML then share that XML with other programs and platforms. </a:t>
            </a:r>
            <a:endParaRPr lang="en-US" sz="2500"/>
          </a:p>
          <a:p>
            <a:r>
              <a:rPr lang="en-US" sz="2500"/>
              <a:t>You can communicate between two platforms which are generally very difficult.</a:t>
            </a:r>
            <a:endParaRPr lang="en-US" sz="2500"/>
          </a:p>
          <a:p>
            <a:r>
              <a:rPr lang="en-US" sz="2500"/>
              <a:t>The main thing which makes XML truly powerful is its international acceptance. </a:t>
            </a:r>
            <a:endParaRPr lang="en-US" sz="2500"/>
          </a:p>
          <a:p>
            <a:r>
              <a:rPr lang="en-US" sz="2500"/>
              <a:t>Many corporation use XML interfaces for databases, programming, office application mobile phones and more. It is due to its platform independent feature.</a:t>
            </a:r>
            <a:endParaRPr lang="en-US" sz="2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endParaRPr lang="en-US"/>
          </a:p>
        </p:txBody>
      </p:sp>
      <p:sp>
        <p:nvSpPr>
          <p:cNvPr id="4" name="Text Placeholder 3"/>
          <p:cNvSpPr>
            <a:spLocks noGrp="1"/>
          </p:cNvSpPr>
          <p:nvPr>
            <p:ph type="body" sz="quarter" idx="14"/>
          </p:nvPr>
        </p:nvSpPr>
        <p:spPr>
          <a:xfrm>
            <a:off x="408940" y="1021080"/>
            <a:ext cx="11378565" cy="5288915"/>
          </a:xfrm>
        </p:spPr>
        <p:txBody>
          <a:bodyPr>
            <a:normAutofit fontScale="70000"/>
          </a:bodyPr>
          <a:p>
            <a:r>
              <a:rPr lang="en-US"/>
              <a:t>XML (Extensible Markup Language) is used to describe data. The XML standard is a flexible way to create information formats and electronically share structured data via the public internet, as well as via corporate networks.</a:t>
            </a:r>
            <a:endParaRPr lang="en-US"/>
          </a:p>
          <a:p>
            <a:r>
              <a:rPr lang="en-US"/>
              <a:t>XML is a markup language based on Standard Generalized Markup Language (SGML) used for defining markup languages.</a:t>
            </a:r>
            <a:endParaRPr lang="en-US"/>
          </a:p>
          <a:p>
            <a:r>
              <a:rPr lang="en-US"/>
              <a:t>XML's primary function is to create formats for data that is used to encode information for documentation, database records, transactions and many other types of data. </a:t>
            </a:r>
            <a:endParaRPr lang="en-US"/>
          </a:p>
          <a:p>
            <a:r>
              <a:rPr lang="en-US"/>
              <a:t>XML data may be used for creating different content types that are generated by building dissimilar types of content -- including web, print and mobile content -- that are based on the XML data.</a:t>
            </a:r>
            <a:endParaRPr lang="en-US"/>
          </a:p>
          <a:p>
            <a:r>
              <a:rPr lang="en-US"/>
              <a:t>Like Hypertext Markup Language (HTML), which is also based on the SGML standard, XML documents are stored as American Standard Code for Information Interchange (ASCII) files and can be edited using any text editor.</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2332</Words>
  <Application>WPS Presentation</Application>
  <PresentationFormat>Custom</PresentationFormat>
  <Paragraphs>35</Paragraphs>
  <Slides>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SimSun</vt:lpstr>
      <vt:lpstr>Wingdings</vt:lpstr>
      <vt:lpstr>Calibri</vt:lpstr>
      <vt:lpstr>Century Gothic</vt:lpstr>
      <vt:lpstr>Poppins</vt:lpstr>
      <vt:lpstr>Calibri</vt:lpstr>
      <vt:lpstr>Microsoft YaHei</vt:lpstr>
      <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203</cp:revision>
  <dcterms:created xsi:type="dcterms:W3CDTF">2021-09-08T09:08:00Z</dcterms:created>
  <dcterms:modified xsi:type="dcterms:W3CDTF">2023-05-02T08:30:46Z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y fmtid="{D5CDD505-2E9C-101B-9397-08002B2CF9AE}" pid="3" name="ICV">
    <vt:lpwstr>EFCC1C052FF243D3838510AA06CF476A</vt:lpwstr>
  </property>
</Properties>
</file>