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79" r:id="rId4"/>
    <p:sldId id="278" r:id="rId5"/>
    <p:sldId id="280" r:id="rId6"/>
    <p:sldId id="263" r:id="rId7"/>
    <p:sldId id="260" r:id="rId8"/>
    <p:sldId id="276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6DD40-3DD3-46BA-B938-90B9405C408E}" v="707" dt="2024-06-06T14:08:30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eer kumar" userId="f686bd01d14fc1e8" providerId="LiveId" clId="{6CB6DD40-3DD3-46BA-B938-90B9405C408E}"/>
    <pc:docChg chg="undo custSel addSld delSld modSld sldOrd">
      <pc:chgData name="sudheer kumar" userId="f686bd01d14fc1e8" providerId="LiveId" clId="{6CB6DD40-3DD3-46BA-B938-90B9405C408E}" dt="2024-06-06T14:08:30.234" v="2252" actId="1076"/>
      <pc:docMkLst>
        <pc:docMk/>
      </pc:docMkLst>
      <pc:sldChg chg="addSp delSp modSp mod">
        <pc:chgData name="sudheer kumar" userId="f686bd01d14fc1e8" providerId="LiveId" clId="{6CB6DD40-3DD3-46BA-B938-90B9405C408E}" dt="2024-06-03T15:23:48.725" v="1436" actId="1076"/>
        <pc:sldMkLst>
          <pc:docMk/>
          <pc:sldMk cId="3111586919" sldId="256"/>
        </pc:sldMkLst>
        <pc:spChg chg="mod">
          <ac:chgData name="sudheer kumar" userId="f686bd01d14fc1e8" providerId="LiveId" clId="{6CB6DD40-3DD3-46BA-B938-90B9405C408E}" dt="2024-06-03T15:23:48.725" v="1436" actId="1076"/>
          <ac:spMkLst>
            <pc:docMk/>
            <pc:sldMk cId="3111586919" sldId="256"/>
            <ac:spMk id="2" creationId="{C0FDAD0C-967A-E0FB-5C10-FC09353684F4}"/>
          </ac:spMkLst>
        </pc:spChg>
        <pc:spChg chg="mod">
          <ac:chgData name="sudheer kumar" userId="f686bd01d14fc1e8" providerId="LiveId" clId="{6CB6DD40-3DD3-46BA-B938-90B9405C408E}" dt="2024-06-03T15:09:53.223" v="1377" actId="688"/>
          <ac:spMkLst>
            <pc:docMk/>
            <pc:sldMk cId="3111586919" sldId="256"/>
            <ac:spMk id="3" creationId="{97174F2F-EB34-6CE8-D61E-8DD01AD8139C}"/>
          </ac:spMkLst>
        </pc:spChg>
        <pc:spChg chg="add mod">
          <ac:chgData name="sudheer kumar" userId="f686bd01d14fc1e8" providerId="LiveId" clId="{6CB6DD40-3DD3-46BA-B938-90B9405C408E}" dt="2024-05-25T06:47:04.844" v="1312" actId="14100"/>
          <ac:spMkLst>
            <pc:docMk/>
            <pc:sldMk cId="3111586919" sldId="256"/>
            <ac:spMk id="4" creationId="{6AA0BC85-99CC-ABAE-0519-585B5C7D9378}"/>
          </ac:spMkLst>
        </pc:spChg>
        <pc:spChg chg="mod">
          <ac:chgData name="sudheer kumar" userId="f686bd01d14fc1e8" providerId="LiveId" clId="{6CB6DD40-3DD3-46BA-B938-90B9405C408E}" dt="2024-06-03T15:23:27.357" v="1432" actId="20577"/>
          <ac:spMkLst>
            <pc:docMk/>
            <pc:sldMk cId="3111586919" sldId="256"/>
            <ac:spMk id="5" creationId="{96C5C947-37C1-F450-5CC0-BA7FEB1B68DF}"/>
          </ac:spMkLst>
        </pc:spChg>
        <pc:spChg chg="add del mod">
          <ac:chgData name="sudheer kumar" userId="f686bd01d14fc1e8" providerId="LiveId" clId="{6CB6DD40-3DD3-46BA-B938-90B9405C408E}" dt="2024-05-30T03:04:48.023" v="1367" actId="21"/>
          <ac:spMkLst>
            <pc:docMk/>
            <pc:sldMk cId="3111586919" sldId="256"/>
            <ac:spMk id="6" creationId="{4878A5E1-4DF4-187D-7831-EC5337EFC765}"/>
          </ac:spMkLst>
        </pc:spChg>
        <pc:spChg chg="add mod">
          <ac:chgData name="sudheer kumar" userId="f686bd01d14fc1e8" providerId="LiveId" clId="{6CB6DD40-3DD3-46BA-B938-90B9405C408E}" dt="2024-06-03T15:20:12.622" v="1390" actId="1076"/>
          <ac:spMkLst>
            <pc:docMk/>
            <pc:sldMk cId="3111586919" sldId="256"/>
            <ac:spMk id="7" creationId="{3789A7C2-35B6-DA06-5214-486A1EA33F00}"/>
          </ac:spMkLst>
        </pc:spChg>
        <pc:spChg chg="add del mod">
          <ac:chgData name="sudheer kumar" userId="f686bd01d14fc1e8" providerId="LiveId" clId="{6CB6DD40-3DD3-46BA-B938-90B9405C408E}" dt="2024-05-24T10:32:33.348" v="37" actId="21"/>
          <ac:spMkLst>
            <pc:docMk/>
            <pc:sldMk cId="3111586919" sldId="256"/>
            <ac:spMk id="8" creationId="{3591E568-5FCB-3392-3E3D-4CB9EE73BE1C}"/>
          </ac:spMkLst>
        </pc:spChg>
        <pc:picChg chg="add mod">
          <ac:chgData name="sudheer kumar" userId="f686bd01d14fc1e8" providerId="LiveId" clId="{6CB6DD40-3DD3-46BA-B938-90B9405C408E}" dt="2024-05-25T06:45:04.178" v="1310" actId="14100"/>
          <ac:picMkLst>
            <pc:docMk/>
            <pc:sldMk cId="3111586919" sldId="256"/>
            <ac:picMk id="1026" creationId="{5D1B500B-0251-2B3C-E1FD-EB387DA73DA0}"/>
          </ac:picMkLst>
        </pc:picChg>
        <pc:picChg chg="add mod">
          <ac:chgData name="sudheer kumar" userId="f686bd01d14fc1e8" providerId="LiveId" clId="{6CB6DD40-3DD3-46BA-B938-90B9405C408E}" dt="2024-06-03T15:23:45.247" v="1435" actId="1076"/>
          <ac:picMkLst>
            <pc:docMk/>
            <pc:sldMk cId="3111586919" sldId="256"/>
            <ac:picMk id="1032" creationId="{2F1929B1-D033-76F3-67AE-3137ED705AF8}"/>
          </ac:picMkLst>
        </pc:picChg>
      </pc:sldChg>
      <pc:sldChg chg="addSp delSp modSp mod">
        <pc:chgData name="sudheer kumar" userId="f686bd01d14fc1e8" providerId="LiveId" clId="{6CB6DD40-3DD3-46BA-B938-90B9405C408E}" dt="2024-06-06T13:45:12.396" v="2124" actId="1076"/>
        <pc:sldMkLst>
          <pc:docMk/>
          <pc:sldMk cId="4021672021" sldId="258"/>
        </pc:sldMkLst>
        <pc:spChg chg="add del mod">
          <ac:chgData name="sudheer kumar" userId="f686bd01d14fc1e8" providerId="LiveId" clId="{6CB6DD40-3DD3-46BA-B938-90B9405C408E}" dt="2024-06-03T15:31:00.507" v="1460" actId="12084"/>
          <ac:spMkLst>
            <pc:docMk/>
            <pc:sldMk cId="4021672021" sldId="258"/>
            <ac:spMk id="2" creationId="{BA1A0AD2-BCA9-3E50-8140-151515AAD56F}"/>
          </ac:spMkLst>
        </pc:spChg>
        <pc:spChg chg="mod">
          <ac:chgData name="sudheer kumar" userId="f686bd01d14fc1e8" providerId="LiveId" clId="{6CB6DD40-3DD3-46BA-B938-90B9405C408E}" dt="2024-06-03T15:32:43.874" v="1470" actId="207"/>
          <ac:spMkLst>
            <pc:docMk/>
            <pc:sldMk cId="4021672021" sldId="258"/>
            <ac:spMk id="3" creationId="{EEC27BF8-78FA-45AD-9D82-74D7D441C481}"/>
          </ac:spMkLst>
        </pc:spChg>
        <pc:spChg chg="add mod">
          <ac:chgData name="sudheer kumar" userId="f686bd01d14fc1e8" providerId="LiveId" clId="{6CB6DD40-3DD3-46BA-B938-90B9405C408E}" dt="2024-06-06T13:43:50.252" v="2107" actId="1076"/>
          <ac:spMkLst>
            <pc:docMk/>
            <pc:sldMk cId="4021672021" sldId="258"/>
            <ac:spMk id="4" creationId="{1DA65C0A-00EF-6529-F13A-3DEDD9DF7086}"/>
          </ac:spMkLst>
        </pc:spChg>
        <pc:spChg chg="add del mod">
          <ac:chgData name="sudheer kumar" userId="f686bd01d14fc1e8" providerId="LiveId" clId="{6CB6DD40-3DD3-46BA-B938-90B9405C408E}" dt="2024-05-24T10:52:08.211" v="69" actId="12084"/>
          <ac:spMkLst>
            <pc:docMk/>
            <pc:sldMk cId="4021672021" sldId="258"/>
            <ac:spMk id="4" creationId="{37492F49-B1E7-5623-A168-A99BA739B286}"/>
          </ac:spMkLst>
        </pc:spChg>
        <pc:spChg chg="add del mod">
          <ac:chgData name="sudheer kumar" userId="f686bd01d14fc1e8" providerId="LiveId" clId="{6CB6DD40-3DD3-46BA-B938-90B9405C408E}" dt="2024-06-03T15:34:05.226" v="1480" actId="12084"/>
          <ac:spMkLst>
            <pc:docMk/>
            <pc:sldMk cId="4021672021" sldId="258"/>
            <ac:spMk id="6" creationId="{63CD9C43-CF17-E709-C4C2-2E0B9A6B0C21}"/>
          </ac:spMkLst>
        </pc:spChg>
        <pc:spChg chg="add mod">
          <ac:chgData name="sudheer kumar" userId="f686bd01d14fc1e8" providerId="LiveId" clId="{6CB6DD40-3DD3-46BA-B938-90B9405C408E}" dt="2024-06-06T13:44:09.116" v="2110" actId="1076"/>
          <ac:spMkLst>
            <pc:docMk/>
            <pc:sldMk cId="4021672021" sldId="258"/>
            <ac:spMk id="6" creationId="{E2F34FFF-9B22-AB5C-38E2-C3EEC5A9A01F}"/>
          </ac:spMkLst>
        </pc:spChg>
        <pc:spChg chg="add mod">
          <ac:chgData name="sudheer kumar" userId="f686bd01d14fc1e8" providerId="LiveId" clId="{6CB6DD40-3DD3-46BA-B938-90B9405C408E}" dt="2024-06-06T13:44:57.084" v="2121" actId="1076"/>
          <ac:spMkLst>
            <pc:docMk/>
            <pc:sldMk cId="4021672021" sldId="258"/>
            <ac:spMk id="9" creationId="{08B63676-A8C5-9F51-8FBC-8448E3256BC2}"/>
          </ac:spMkLst>
        </pc:spChg>
        <pc:spChg chg="add mod">
          <ac:chgData name="sudheer kumar" userId="f686bd01d14fc1e8" providerId="LiveId" clId="{6CB6DD40-3DD3-46BA-B938-90B9405C408E}" dt="2024-06-06T13:42:27.232" v="2088"/>
          <ac:spMkLst>
            <pc:docMk/>
            <pc:sldMk cId="4021672021" sldId="258"/>
            <ac:spMk id="11" creationId="{A398C8EA-4B42-C0BC-73EF-75C567D904C1}"/>
          </ac:spMkLst>
        </pc:spChg>
        <pc:spChg chg="add mod">
          <ac:chgData name="sudheer kumar" userId="f686bd01d14fc1e8" providerId="LiveId" clId="{6CB6DD40-3DD3-46BA-B938-90B9405C408E}" dt="2024-06-06T13:42:27.232" v="2088"/>
          <ac:spMkLst>
            <pc:docMk/>
            <pc:sldMk cId="4021672021" sldId="258"/>
            <ac:spMk id="12" creationId="{CD6FE271-FD0C-DAA0-E16F-C0643DCAA1B8}"/>
          </ac:spMkLst>
        </pc:spChg>
        <pc:spChg chg="add mod">
          <ac:chgData name="sudheer kumar" userId="f686bd01d14fc1e8" providerId="LiveId" clId="{6CB6DD40-3DD3-46BA-B938-90B9405C408E}" dt="2024-06-06T13:44:48.571" v="2119" actId="14100"/>
          <ac:spMkLst>
            <pc:docMk/>
            <pc:sldMk cId="4021672021" sldId="258"/>
            <ac:spMk id="14" creationId="{1DBABCC3-14CA-F8BC-E478-040D250E2323}"/>
          </ac:spMkLst>
        </pc:spChg>
        <pc:spChg chg="add mod">
          <ac:chgData name="sudheer kumar" userId="f686bd01d14fc1e8" providerId="LiveId" clId="{6CB6DD40-3DD3-46BA-B938-90B9405C408E}" dt="2024-06-06T13:45:12.396" v="2124" actId="1076"/>
          <ac:spMkLst>
            <pc:docMk/>
            <pc:sldMk cId="4021672021" sldId="258"/>
            <ac:spMk id="16" creationId="{D8411575-8303-8C29-3981-4046AE7068D2}"/>
          </ac:spMkLst>
        </pc:spChg>
        <pc:grpChg chg="add mod">
          <ac:chgData name="sudheer kumar" userId="f686bd01d14fc1e8" providerId="LiveId" clId="{6CB6DD40-3DD3-46BA-B938-90B9405C408E}" dt="2024-06-06T13:42:27.232" v="2088"/>
          <ac:grpSpMkLst>
            <pc:docMk/>
            <pc:sldMk cId="4021672021" sldId="258"/>
            <ac:grpSpMk id="10" creationId="{1D1D68FF-FE5C-9338-B3CC-BB97EC929A7B}"/>
          </ac:grpSpMkLst>
        </pc:grpChg>
        <pc:graphicFrameChg chg="add del mod">
          <ac:chgData name="sudheer kumar" userId="f686bd01d14fc1e8" providerId="LiveId" clId="{6CB6DD40-3DD3-46BA-B938-90B9405C408E}" dt="2024-06-03T15:33:05.897" v="1473" actId="21"/>
          <ac:graphicFrameMkLst>
            <pc:docMk/>
            <pc:sldMk cId="4021672021" sldId="258"/>
            <ac:graphicFrameMk id="4" creationId="{BD7BFE7B-7DB9-5983-307C-82B4F8C84C84}"/>
          </ac:graphicFrameMkLst>
        </pc:graphicFrameChg>
        <pc:graphicFrameChg chg="add del mod">
          <ac:chgData name="sudheer kumar" userId="f686bd01d14fc1e8" providerId="LiveId" clId="{6CB6DD40-3DD3-46BA-B938-90B9405C408E}" dt="2024-06-03T15:28:17.026" v="1440" actId="21"/>
          <ac:graphicFrameMkLst>
            <pc:docMk/>
            <pc:sldMk cId="4021672021" sldId="258"/>
            <ac:graphicFrameMk id="5" creationId="{FC3329A0-F5DD-5F92-0158-75C114276A93}"/>
          </ac:graphicFrameMkLst>
        </pc:graphicFrameChg>
        <pc:graphicFrameChg chg="add del mod">
          <ac:chgData name="sudheer kumar" userId="f686bd01d14fc1e8" providerId="LiveId" clId="{6CB6DD40-3DD3-46BA-B938-90B9405C408E}" dt="2024-06-06T13:43:18.122" v="2099" actId="21"/>
          <ac:graphicFrameMkLst>
            <pc:docMk/>
            <pc:sldMk cId="4021672021" sldId="258"/>
            <ac:graphicFrameMk id="7" creationId="{8CA00D1F-51AD-6F01-F021-16C56059B58C}"/>
          </ac:graphicFrameMkLst>
        </pc:graphicFrameChg>
        <pc:graphicFrameChg chg="del mod">
          <ac:chgData name="sudheer kumar" userId="f686bd01d14fc1e8" providerId="LiveId" clId="{6CB6DD40-3DD3-46BA-B938-90B9405C408E}" dt="2024-05-24T10:36:56.116" v="49" actId="21"/>
          <ac:graphicFrameMkLst>
            <pc:docMk/>
            <pc:sldMk cId="4021672021" sldId="258"/>
            <ac:graphicFrameMk id="7" creationId="{BB904EDE-0608-50B6-6F3A-B016DE41573A}"/>
          </ac:graphicFrameMkLst>
        </pc:graphicFrameChg>
      </pc:sldChg>
      <pc:sldChg chg="delSp del mod">
        <pc:chgData name="sudheer kumar" userId="f686bd01d14fc1e8" providerId="LiveId" clId="{6CB6DD40-3DD3-46BA-B938-90B9405C408E}" dt="2024-05-24T11:25:43.778" v="123" actId="2696"/>
        <pc:sldMkLst>
          <pc:docMk/>
          <pc:sldMk cId="3922630744" sldId="259"/>
        </pc:sldMkLst>
        <pc:graphicFrameChg chg="del">
          <ac:chgData name="sudheer kumar" userId="f686bd01d14fc1e8" providerId="LiveId" clId="{6CB6DD40-3DD3-46BA-B938-90B9405C408E}" dt="2024-05-24T10:57:59.747" v="81" actId="21"/>
          <ac:graphicFrameMkLst>
            <pc:docMk/>
            <pc:sldMk cId="3922630744" sldId="259"/>
            <ac:graphicFrameMk id="8" creationId="{64895B3E-D98A-E846-BB3D-B9AB63BF5E79}"/>
          </ac:graphicFrameMkLst>
        </pc:graphicFrameChg>
        <pc:picChg chg="del">
          <ac:chgData name="sudheer kumar" userId="f686bd01d14fc1e8" providerId="LiveId" clId="{6CB6DD40-3DD3-46BA-B938-90B9405C408E}" dt="2024-05-24T10:58:02.285" v="82" actId="21"/>
          <ac:picMkLst>
            <pc:docMk/>
            <pc:sldMk cId="3922630744" sldId="259"/>
            <ac:picMk id="1026" creationId="{D4AB4458-7CE4-6584-6525-B4D51353B7A8}"/>
          </ac:picMkLst>
        </pc:picChg>
      </pc:sldChg>
      <pc:sldChg chg="addSp delSp modSp mod ord">
        <pc:chgData name="sudheer kumar" userId="f686bd01d14fc1e8" providerId="LiveId" clId="{6CB6DD40-3DD3-46BA-B938-90B9405C408E}" dt="2024-06-03T16:01:29.574" v="1658" actId="14100"/>
        <pc:sldMkLst>
          <pc:docMk/>
          <pc:sldMk cId="4082522397" sldId="260"/>
        </pc:sldMkLst>
        <pc:spChg chg="add del mod">
          <ac:chgData name="sudheer kumar" userId="f686bd01d14fc1e8" providerId="LiveId" clId="{6CB6DD40-3DD3-46BA-B938-90B9405C408E}" dt="2024-06-03T15:46:51.515" v="1519" actId="12084"/>
          <ac:spMkLst>
            <pc:docMk/>
            <pc:sldMk cId="4082522397" sldId="260"/>
            <ac:spMk id="2" creationId="{FF019114-6D65-86E3-D77C-E5857541ED33}"/>
          </ac:spMkLst>
        </pc:spChg>
        <pc:spChg chg="del">
          <ac:chgData name="sudheer kumar" userId="f686bd01d14fc1e8" providerId="LiveId" clId="{6CB6DD40-3DD3-46BA-B938-90B9405C408E}" dt="2024-05-24T10:58:14.247" v="83" actId="21"/>
          <ac:spMkLst>
            <pc:docMk/>
            <pc:sldMk cId="4082522397" sldId="260"/>
            <ac:spMk id="3" creationId="{EF069248-A4D3-6DE1-2626-44DCC999A732}"/>
          </ac:spMkLst>
        </pc:spChg>
        <pc:spChg chg="add mod">
          <ac:chgData name="sudheer kumar" userId="f686bd01d14fc1e8" providerId="LiveId" clId="{6CB6DD40-3DD3-46BA-B938-90B9405C408E}" dt="2024-05-24T11:31:38.372" v="147" actId="20577"/>
          <ac:spMkLst>
            <pc:docMk/>
            <pc:sldMk cId="4082522397" sldId="260"/>
            <ac:spMk id="4" creationId="{028DA0C3-A1C0-BB1E-6C40-A8391661AEA8}"/>
          </ac:spMkLst>
        </pc:spChg>
        <pc:spChg chg="add mod">
          <ac:chgData name="sudheer kumar" userId="f686bd01d14fc1e8" providerId="LiveId" clId="{6CB6DD40-3DD3-46BA-B938-90B9405C408E}" dt="2024-06-03T16:01:29.574" v="1658" actId="14100"/>
          <ac:spMkLst>
            <pc:docMk/>
            <pc:sldMk cId="4082522397" sldId="260"/>
            <ac:spMk id="6" creationId="{16391C43-1C14-06A7-1B82-C4B9EF4A3756}"/>
          </ac:spMkLst>
        </pc:spChg>
        <pc:spChg chg="add del mod">
          <ac:chgData name="sudheer kumar" userId="f686bd01d14fc1e8" providerId="LiveId" clId="{6CB6DD40-3DD3-46BA-B938-90B9405C408E}" dt="2024-05-25T05:05:40.073" v="734" actId="21"/>
          <ac:spMkLst>
            <pc:docMk/>
            <pc:sldMk cId="4082522397" sldId="260"/>
            <ac:spMk id="6" creationId="{E2D2926E-02B3-58E3-3BFC-287A39F73770}"/>
          </ac:spMkLst>
        </pc:spChg>
        <pc:graphicFrameChg chg="add mod modGraphic">
          <ac:chgData name="sudheer kumar" userId="f686bd01d14fc1e8" providerId="LiveId" clId="{6CB6DD40-3DD3-46BA-B938-90B9405C408E}" dt="2024-06-03T16:00:24.186" v="1654" actId="2711"/>
          <ac:graphicFrameMkLst>
            <pc:docMk/>
            <pc:sldMk cId="4082522397" sldId="260"/>
            <ac:graphicFrameMk id="3" creationId="{4722DD6F-043B-E104-E767-A1E0ED32AD2E}"/>
          </ac:graphicFrameMkLst>
        </pc:graphicFrameChg>
        <pc:graphicFrameChg chg="del">
          <ac:chgData name="sudheer kumar" userId="f686bd01d14fc1e8" providerId="LiveId" clId="{6CB6DD40-3DD3-46BA-B938-90B9405C408E}" dt="2024-05-24T10:58:14.247" v="83" actId="21"/>
          <ac:graphicFrameMkLst>
            <pc:docMk/>
            <pc:sldMk cId="4082522397" sldId="260"/>
            <ac:graphicFrameMk id="7" creationId="{124C61AC-755D-9BB3-42E1-39AC3AFD139E}"/>
          </ac:graphicFrameMkLst>
        </pc:graphicFrameChg>
      </pc:sldChg>
      <pc:sldChg chg="addSp delSp modSp del mod ord">
        <pc:chgData name="sudheer kumar" userId="f686bd01d14fc1e8" providerId="LiveId" clId="{6CB6DD40-3DD3-46BA-B938-90B9405C408E}" dt="2024-05-25T05:06:22.529" v="740" actId="2696"/>
        <pc:sldMkLst>
          <pc:docMk/>
          <pc:sldMk cId="1104611038" sldId="261"/>
        </pc:sldMkLst>
        <pc:spChg chg="del">
          <ac:chgData name="sudheer kumar" userId="f686bd01d14fc1e8" providerId="LiveId" clId="{6CB6DD40-3DD3-46BA-B938-90B9405C408E}" dt="2024-05-24T11:31:54.618" v="148" actId="21"/>
          <ac:spMkLst>
            <pc:docMk/>
            <pc:sldMk cId="1104611038" sldId="261"/>
            <ac:spMk id="3" creationId="{BBF18DC8-BE52-2C7D-C273-C266BFC5114E}"/>
          </ac:spMkLst>
        </pc:spChg>
        <pc:spChg chg="add mod">
          <ac:chgData name="sudheer kumar" userId="f686bd01d14fc1e8" providerId="LiveId" clId="{6CB6DD40-3DD3-46BA-B938-90B9405C408E}" dt="2024-05-24T11:35:10.480" v="169" actId="113"/>
          <ac:spMkLst>
            <pc:docMk/>
            <pc:sldMk cId="1104611038" sldId="261"/>
            <ac:spMk id="4" creationId="{FCBF91AD-5105-D92A-7B9F-EF108D079472}"/>
          </ac:spMkLst>
        </pc:spChg>
        <pc:spChg chg="del">
          <ac:chgData name="sudheer kumar" userId="f686bd01d14fc1e8" providerId="LiveId" clId="{6CB6DD40-3DD3-46BA-B938-90B9405C408E}" dt="2024-05-24T11:31:54.618" v="148" actId="21"/>
          <ac:spMkLst>
            <pc:docMk/>
            <pc:sldMk cId="1104611038" sldId="261"/>
            <ac:spMk id="8" creationId="{B269E2B9-515F-A5F7-9FA5-EB27B5D1F6D6}"/>
          </ac:spMkLst>
        </pc:spChg>
        <pc:spChg chg="del">
          <ac:chgData name="sudheer kumar" userId="f686bd01d14fc1e8" providerId="LiveId" clId="{6CB6DD40-3DD3-46BA-B938-90B9405C408E}" dt="2024-05-24T11:31:54.618" v="148" actId="21"/>
          <ac:spMkLst>
            <pc:docMk/>
            <pc:sldMk cId="1104611038" sldId="261"/>
            <ac:spMk id="10" creationId="{8A28560B-01F9-DA7F-600C-B2319957905D}"/>
          </ac:spMkLst>
        </pc:spChg>
        <pc:graphicFrameChg chg="del">
          <ac:chgData name="sudheer kumar" userId="f686bd01d14fc1e8" providerId="LiveId" clId="{6CB6DD40-3DD3-46BA-B938-90B9405C408E}" dt="2024-05-24T11:31:54.618" v="148" actId="21"/>
          <ac:graphicFrameMkLst>
            <pc:docMk/>
            <pc:sldMk cId="1104611038" sldId="261"/>
            <ac:graphicFrameMk id="6" creationId="{6B63E678-D652-E5FE-DCCA-122875A54C84}"/>
          </ac:graphicFrameMkLst>
        </pc:graphicFrameChg>
      </pc:sldChg>
      <pc:sldChg chg="addSp delSp modSp del mod ord">
        <pc:chgData name="sudheer kumar" userId="f686bd01d14fc1e8" providerId="LiveId" clId="{6CB6DD40-3DD3-46BA-B938-90B9405C408E}" dt="2024-06-03T16:50:44.793" v="1916" actId="2696"/>
        <pc:sldMkLst>
          <pc:docMk/>
          <pc:sldMk cId="2136216584" sldId="262"/>
        </pc:sldMkLst>
        <pc:spChg chg="del">
          <ac:chgData name="sudheer kumar" userId="f686bd01d14fc1e8" providerId="LiveId" clId="{6CB6DD40-3DD3-46BA-B938-90B9405C408E}" dt="2024-05-24T11:35:39.073" v="170" actId="21"/>
          <ac:spMkLst>
            <pc:docMk/>
            <pc:sldMk cId="2136216584" sldId="262"/>
            <ac:spMk id="3" creationId="{A9492415-9C5A-622C-DB16-EB7E68A1835F}"/>
          </ac:spMkLst>
        </pc:spChg>
        <pc:spChg chg="add mod">
          <ac:chgData name="sudheer kumar" userId="f686bd01d14fc1e8" providerId="LiveId" clId="{6CB6DD40-3DD3-46BA-B938-90B9405C408E}" dt="2024-05-24T12:00:21.200" v="229" actId="255"/>
          <ac:spMkLst>
            <pc:docMk/>
            <pc:sldMk cId="2136216584" sldId="262"/>
            <ac:spMk id="4" creationId="{3276AEE6-27D1-341E-2CFB-6CB3D87F73D7}"/>
          </ac:spMkLst>
        </pc:spChg>
        <pc:spChg chg="del">
          <ac:chgData name="sudheer kumar" userId="f686bd01d14fc1e8" providerId="LiveId" clId="{6CB6DD40-3DD3-46BA-B938-90B9405C408E}" dt="2024-05-24T11:35:39.073" v="170" actId="21"/>
          <ac:spMkLst>
            <pc:docMk/>
            <pc:sldMk cId="2136216584" sldId="262"/>
            <ac:spMk id="5" creationId="{8FBA6658-C318-87F9-A71E-C855D4A2D6D8}"/>
          </ac:spMkLst>
        </pc:spChg>
        <pc:spChg chg="add del mod">
          <ac:chgData name="sudheer kumar" userId="f686bd01d14fc1e8" providerId="LiveId" clId="{6CB6DD40-3DD3-46BA-B938-90B9405C408E}" dt="2024-05-24T11:56:46.791" v="223" actId="12084"/>
          <ac:spMkLst>
            <pc:docMk/>
            <pc:sldMk cId="2136216584" sldId="262"/>
            <ac:spMk id="9" creationId="{8C1F7044-8381-ABF3-A3A1-865EBAF56BF0}"/>
          </ac:spMkLst>
        </pc:spChg>
        <pc:graphicFrameChg chg="add mod">
          <ac:chgData name="sudheer kumar" userId="f686bd01d14fc1e8" providerId="LiveId" clId="{6CB6DD40-3DD3-46BA-B938-90B9405C408E}" dt="2024-05-30T03:03:23.662" v="1361" actId="2711"/>
          <ac:graphicFrameMkLst>
            <pc:docMk/>
            <pc:sldMk cId="2136216584" sldId="262"/>
            <ac:graphicFrameMk id="11" creationId="{430BF377-6F5D-5D44-BDBA-BD262B818365}"/>
          </ac:graphicFrameMkLst>
        </pc:graphicFrameChg>
        <pc:picChg chg="del">
          <ac:chgData name="sudheer kumar" userId="f686bd01d14fc1e8" providerId="LiveId" clId="{6CB6DD40-3DD3-46BA-B938-90B9405C408E}" dt="2024-05-24T11:35:39.073" v="170" actId="21"/>
          <ac:picMkLst>
            <pc:docMk/>
            <pc:sldMk cId="2136216584" sldId="262"/>
            <ac:picMk id="6" creationId="{2C2613B5-7806-FD3C-4FD6-97497CBAA62A}"/>
          </ac:picMkLst>
        </pc:picChg>
        <pc:picChg chg="del">
          <ac:chgData name="sudheer kumar" userId="f686bd01d14fc1e8" providerId="LiveId" clId="{6CB6DD40-3DD3-46BA-B938-90B9405C408E}" dt="2024-05-24T11:35:39.073" v="170" actId="21"/>
          <ac:picMkLst>
            <pc:docMk/>
            <pc:sldMk cId="2136216584" sldId="262"/>
            <ac:picMk id="8" creationId="{67718116-0755-6971-295A-5573E3A4C0E0}"/>
          </ac:picMkLst>
        </pc:picChg>
        <pc:picChg chg="del">
          <ac:chgData name="sudheer kumar" userId="f686bd01d14fc1e8" providerId="LiveId" clId="{6CB6DD40-3DD3-46BA-B938-90B9405C408E}" dt="2024-05-24T11:35:39.073" v="170" actId="21"/>
          <ac:picMkLst>
            <pc:docMk/>
            <pc:sldMk cId="2136216584" sldId="262"/>
            <ac:picMk id="10" creationId="{8F0FFB67-340F-FC42-53C5-05A829C9D725}"/>
          </ac:picMkLst>
        </pc:picChg>
        <pc:picChg chg="del">
          <ac:chgData name="sudheer kumar" userId="f686bd01d14fc1e8" providerId="LiveId" clId="{6CB6DD40-3DD3-46BA-B938-90B9405C408E}" dt="2024-05-24T11:35:39.073" v="170" actId="21"/>
          <ac:picMkLst>
            <pc:docMk/>
            <pc:sldMk cId="2136216584" sldId="262"/>
            <ac:picMk id="12" creationId="{C9E2AA79-5F3C-5791-315F-27CCBAA22094}"/>
          </ac:picMkLst>
        </pc:picChg>
        <pc:picChg chg="add mod">
          <ac:chgData name="sudheer kumar" userId="f686bd01d14fc1e8" providerId="LiveId" clId="{6CB6DD40-3DD3-46BA-B938-90B9405C408E}" dt="2024-05-24T12:03:26.081" v="237" actId="14100"/>
          <ac:picMkLst>
            <pc:docMk/>
            <pc:sldMk cId="2136216584" sldId="262"/>
            <ac:picMk id="1026" creationId="{81520FBD-1F0E-A0F1-5769-2805A7C21943}"/>
          </ac:picMkLst>
        </pc:picChg>
        <pc:picChg chg="add mod">
          <ac:chgData name="sudheer kumar" userId="f686bd01d14fc1e8" providerId="LiveId" clId="{6CB6DD40-3DD3-46BA-B938-90B9405C408E}" dt="2024-05-24T12:10:22.252" v="246" actId="1076"/>
          <ac:picMkLst>
            <pc:docMk/>
            <pc:sldMk cId="2136216584" sldId="262"/>
            <ac:picMk id="1028" creationId="{0CA7EA9D-A21F-FF9A-B7F2-28D6552BB03E}"/>
          </ac:picMkLst>
        </pc:picChg>
      </pc:sldChg>
      <pc:sldChg chg="addSp delSp modSp mod ord">
        <pc:chgData name="sudheer kumar" userId="f686bd01d14fc1e8" providerId="LiveId" clId="{6CB6DD40-3DD3-46BA-B938-90B9405C408E}" dt="2024-06-03T15:35:42.330" v="1488"/>
        <pc:sldMkLst>
          <pc:docMk/>
          <pc:sldMk cId="450062549" sldId="263"/>
        </pc:sldMkLst>
        <pc:spChg chg="del">
          <ac:chgData name="sudheer kumar" userId="f686bd01d14fc1e8" providerId="LiveId" clId="{6CB6DD40-3DD3-46BA-B938-90B9405C408E}" dt="2024-05-24T11:34:55.027" v="166" actId="21"/>
          <ac:spMkLst>
            <pc:docMk/>
            <pc:sldMk cId="450062549" sldId="263"/>
            <ac:spMk id="3" creationId="{7ADFEB90-66DB-25D2-E71A-7DA3AD4B5947}"/>
          </ac:spMkLst>
        </pc:spChg>
        <pc:spChg chg="add mod">
          <ac:chgData name="sudheer kumar" userId="f686bd01d14fc1e8" providerId="LiveId" clId="{6CB6DD40-3DD3-46BA-B938-90B9405C408E}" dt="2024-05-24T11:46:45.022" v="191" actId="1076"/>
          <ac:spMkLst>
            <pc:docMk/>
            <pc:sldMk cId="450062549" sldId="263"/>
            <ac:spMk id="4" creationId="{966C6E62-9DB4-E711-3333-88D22FF989DE}"/>
          </ac:spMkLst>
        </pc:spChg>
        <pc:spChg chg="del">
          <ac:chgData name="sudheer kumar" userId="f686bd01d14fc1e8" providerId="LiveId" clId="{6CB6DD40-3DD3-46BA-B938-90B9405C408E}" dt="2024-05-24T11:34:55.027" v="166" actId="21"/>
          <ac:spMkLst>
            <pc:docMk/>
            <pc:sldMk cId="450062549" sldId="263"/>
            <ac:spMk id="5" creationId="{FCD9352D-C340-9CEB-6C93-A245B6B621B0}"/>
          </ac:spMkLst>
        </pc:spChg>
        <pc:spChg chg="add mod">
          <ac:chgData name="sudheer kumar" userId="f686bd01d14fc1e8" providerId="LiveId" clId="{6CB6DD40-3DD3-46BA-B938-90B9405C408E}" dt="2024-05-24T12:10:42.025" v="247" actId="113"/>
          <ac:spMkLst>
            <pc:docMk/>
            <pc:sldMk cId="450062549" sldId="263"/>
            <ac:spMk id="7" creationId="{47E59289-323B-3379-FA6F-553FF629E8ED}"/>
          </ac:spMkLst>
        </pc:spChg>
        <pc:spChg chg="add mod">
          <ac:chgData name="sudheer kumar" userId="f686bd01d14fc1e8" providerId="LiveId" clId="{6CB6DD40-3DD3-46BA-B938-90B9405C408E}" dt="2024-05-24T12:10:45.389" v="248" actId="113"/>
          <ac:spMkLst>
            <pc:docMk/>
            <pc:sldMk cId="450062549" sldId="263"/>
            <ac:spMk id="10" creationId="{5CC1DDC6-A753-F8D5-CD24-AD1BA9DEC43B}"/>
          </ac:spMkLst>
        </pc:spChg>
        <pc:spChg chg="add mod">
          <ac:chgData name="sudheer kumar" userId="f686bd01d14fc1e8" providerId="LiveId" clId="{6CB6DD40-3DD3-46BA-B938-90B9405C408E}" dt="2024-05-24T11:46:16.162" v="187" actId="1076"/>
          <ac:spMkLst>
            <pc:docMk/>
            <pc:sldMk cId="450062549" sldId="263"/>
            <ac:spMk id="12" creationId="{302F47BC-9EE4-409B-A1C7-17FACB4EFA28}"/>
          </ac:spMkLst>
        </pc:spChg>
        <pc:spChg chg="add mod">
          <ac:chgData name="sudheer kumar" userId="f686bd01d14fc1e8" providerId="LiveId" clId="{6CB6DD40-3DD3-46BA-B938-90B9405C408E}" dt="2024-05-24T11:47:02.880" v="194" actId="1076"/>
          <ac:spMkLst>
            <pc:docMk/>
            <pc:sldMk cId="450062549" sldId="263"/>
            <ac:spMk id="14" creationId="{AAE444C6-1987-47B7-A2EE-DB0E1F0E16E8}"/>
          </ac:spMkLst>
        </pc:spChg>
        <pc:picChg chg="del">
          <ac:chgData name="sudheer kumar" userId="f686bd01d14fc1e8" providerId="LiveId" clId="{6CB6DD40-3DD3-46BA-B938-90B9405C408E}" dt="2024-05-24T11:34:55.027" v="166" actId="21"/>
          <ac:picMkLst>
            <pc:docMk/>
            <pc:sldMk cId="450062549" sldId="263"/>
            <ac:picMk id="9" creationId="{B4230D66-3052-1DAB-C237-20BA7CC2F293}"/>
          </ac:picMkLst>
        </pc:picChg>
        <pc:picChg chg="del">
          <ac:chgData name="sudheer kumar" userId="f686bd01d14fc1e8" providerId="LiveId" clId="{6CB6DD40-3DD3-46BA-B938-90B9405C408E}" dt="2024-05-24T11:34:55.027" v="166" actId="21"/>
          <ac:picMkLst>
            <pc:docMk/>
            <pc:sldMk cId="450062549" sldId="263"/>
            <ac:picMk id="11" creationId="{882B85D0-5972-1560-5E8A-780C71CBB41C}"/>
          </ac:picMkLst>
        </pc:picChg>
        <pc:picChg chg="del">
          <ac:chgData name="sudheer kumar" userId="f686bd01d14fc1e8" providerId="LiveId" clId="{6CB6DD40-3DD3-46BA-B938-90B9405C408E}" dt="2024-05-24T11:34:55.027" v="166" actId="21"/>
          <ac:picMkLst>
            <pc:docMk/>
            <pc:sldMk cId="450062549" sldId="263"/>
            <ac:picMk id="13" creationId="{DBF81946-4312-8582-1D34-27A9BFB58359}"/>
          </ac:picMkLst>
        </pc:picChg>
      </pc:sldChg>
      <pc:sldChg chg="addSp delSp modSp del mod ord">
        <pc:chgData name="sudheer kumar" userId="f686bd01d14fc1e8" providerId="LiveId" clId="{6CB6DD40-3DD3-46BA-B938-90B9405C408E}" dt="2024-06-03T15:40:35.156" v="1496" actId="2696"/>
        <pc:sldMkLst>
          <pc:docMk/>
          <pc:sldMk cId="3970492583" sldId="264"/>
        </pc:sldMkLst>
        <pc:spChg chg="del">
          <ac:chgData name="sudheer kumar" userId="f686bd01d14fc1e8" providerId="LiveId" clId="{6CB6DD40-3DD3-46BA-B938-90B9405C408E}" dt="2024-05-24T11:47:34.291" v="196" actId="21"/>
          <ac:spMkLst>
            <pc:docMk/>
            <pc:sldMk cId="3970492583" sldId="264"/>
            <ac:spMk id="3" creationId="{417F7BE5-15D5-0FF0-609C-9C1946F739B8}"/>
          </ac:spMkLst>
        </pc:spChg>
        <pc:spChg chg="add del mod">
          <ac:chgData name="sudheer kumar" userId="f686bd01d14fc1e8" providerId="LiveId" clId="{6CB6DD40-3DD3-46BA-B938-90B9405C408E}" dt="2024-05-24T14:42:37.970" v="410" actId="478"/>
          <ac:spMkLst>
            <pc:docMk/>
            <pc:sldMk cId="3970492583" sldId="264"/>
            <ac:spMk id="3" creationId="{F510272E-660C-B866-4AC5-204E7A54A898}"/>
          </ac:spMkLst>
        </pc:spChg>
        <pc:spChg chg="add del mod">
          <ac:chgData name="sudheer kumar" userId="f686bd01d14fc1e8" providerId="LiveId" clId="{6CB6DD40-3DD3-46BA-B938-90B9405C408E}" dt="2024-05-24T14:49:01.423" v="439"/>
          <ac:spMkLst>
            <pc:docMk/>
            <pc:sldMk cId="3970492583" sldId="264"/>
            <ac:spMk id="5" creationId="{8646B30D-F067-8FB3-AD55-13467E52DB50}"/>
          </ac:spMkLst>
        </pc:spChg>
        <pc:spChg chg="del mod">
          <ac:chgData name="sudheer kumar" userId="f686bd01d14fc1e8" providerId="LiveId" clId="{6CB6DD40-3DD3-46BA-B938-90B9405C408E}" dt="2024-05-24T11:47:34.291" v="196" actId="21"/>
          <ac:spMkLst>
            <pc:docMk/>
            <pc:sldMk cId="3970492583" sldId="264"/>
            <ac:spMk id="5" creationId="{FDFED2B3-262A-7D54-BC21-4CF154E18CF8}"/>
          </ac:spMkLst>
        </pc:spChg>
        <pc:spChg chg="del">
          <ac:chgData name="sudheer kumar" userId="f686bd01d14fc1e8" providerId="LiveId" clId="{6CB6DD40-3DD3-46BA-B938-90B9405C408E}" dt="2024-05-24T11:47:34.291" v="196" actId="21"/>
          <ac:spMkLst>
            <pc:docMk/>
            <pc:sldMk cId="3970492583" sldId="264"/>
            <ac:spMk id="7" creationId="{7D73074B-3363-3737-43D1-67BE913725C2}"/>
          </ac:spMkLst>
        </pc:spChg>
        <pc:spChg chg="add mod">
          <ac:chgData name="sudheer kumar" userId="f686bd01d14fc1e8" providerId="LiveId" clId="{6CB6DD40-3DD3-46BA-B938-90B9405C408E}" dt="2024-05-30T03:04:20.048" v="1365" actId="1076"/>
          <ac:spMkLst>
            <pc:docMk/>
            <pc:sldMk cId="3970492583" sldId="264"/>
            <ac:spMk id="7" creationId="{D9582324-F968-81C6-AAEC-5B33289C87CF}"/>
          </ac:spMkLst>
        </pc:spChg>
        <pc:spChg chg="del">
          <ac:chgData name="sudheer kumar" userId="f686bd01d14fc1e8" providerId="LiveId" clId="{6CB6DD40-3DD3-46BA-B938-90B9405C408E}" dt="2024-05-24T11:47:34.291" v="196" actId="21"/>
          <ac:spMkLst>
            <pc:docMk/>
            <pc:sldMk cId="3970492583" sldId="264"/>
            <ac:spMk id="9" creationId="{394B786D-733E-0E93-28AE-EC98B6F0489E}"/>
          </ac:spMkLst>
        </pc:spChg>
        <pc:spChg chg="add del mod">
          <ac:chgData name="sudheer kumar" userId="f686bd01d14fc1e8" providerId="LiveId" clId="{6CB6DD40-3DD3-46BA-B938-90B9405C408E}" dt="2024-05-24T14:42:35.314" v="409"/>
          <ac:spMkLst>
            <pc:docMk/>
            <pc:sldMk cId="3970492583" sldId="264"/>
            <ac:spMk id="9" creationId="{58B45554-91DF-74D3-7E9B-496A6D54DDC4}"/>
          </ac:spMkLst>
        </pc:spChg>
        <pc:spChg chg="add del mod">
          <ac:chgData name="sudheer kumar" userId="f686bd01d14fc1e8" providerId="LiveId" clId="{6CB6DD40-3DD3-46BA-B938-90B9405C408E}" dt="2024-05-24T14:50:11.378" v="444" actId="12084"/>
          <ac:spMkLst>
            <pc:docMk/>
            <pc:sldMk cId="3970492583" sldId="264"/>
            <ac:spMk id="10" creationId="{37BA00B4-8187-D1C2-9DB2-7BF71ACD0BAF}"/>
          </ac:spMkLst>
        </pc:spChg>
        <pc:spChg chg="del">
          <ac:chgData name="sudheer kumar" userId="f686bd01d14fc1e8" providerId="LiveId" clId="{6CB6DD40-3DD3-46BA-B938-90B9405C408E}" dt="2024-05-24T11:47:34.291" v="196" actId="21"/>
          <ac:spMkLst>
            <pc:docMk/>
            <pc:sldMk cId="3970492583" sldId="264"/>
            <ac:spMk id="11" creationId="{BFF70DD3-7E4A-6C73-D511-7696B938252F}"/>
          </ac:spMkLst>
        </pc:spChg>
        <pc:spChg chg="del">
          <ac:chgData name="sudheer kumar" userId="f686bd01d14fc1e8" providerId="LiveId" clId="{6CB6DD40-3DD3-46BA-B938-90B9405C408E}" dt="2024-05-24T11:47:34.291" v="196" actId="21"/>
          <ac:spMkLst>
            <pc:docMk/>
            <pc:sldMk cId="3970492583" sldId="264"/>
            <ac:spMk id="13" creationId="{0222BEA6-D318-38A3-2DA7-DFBBC37EEB32}"/>
          </ac:spMkLst>
        </pc:spChg>
        <pc:spChg chg="del">
          <ac:chgData name="sudheer kumar" userId="f686bd01d14fc1e8" providerId="LiveId" clId="{6CB6DD40-3DD3-46BA-B938-90B9405C408E}" dt="2024-05-24T11:47:34.291" v="196" actId="21"/>
          <ac:spMkLst>
            <pc:docMk/>
            <pc:sldMk cId="3970492583" sldId="264"/>
            <ac:spMk id="17" creationId="{669B0B2E-B978-C0CF-830A-455B64DBC8E3}"/>
          </ac:spMkLst>
        </pc:spChg>
        <pc:spChg chg="del">
          <ac:chgData name="sudheer kumar" userId="f686bd01d14fc1e8" providerId="LiveId" clId="{6CB6DD40-3DD3-46BA-B938-90B9405C408E}" dt="2024-05-24T11:47:34.291" v="196" actId="21"/>
          <ac:spMkLst>
            <pc:docMk/>
            <pc:sldMk cId="3970492583" sldId="264"/>
            <ac:spMk id="19" creationId="{8463C378-773B-6ED5-0552-06157C4CA2FE}"/>
          </ac:spMkLst>
        </pc:spChg>
        <pc:graphicFrameChg chg="add mod">
          <ac:chgData name="sudheer kumar" userId="f686bd01d14fc1e8" providerId="LiveId" clId="{6CB6DD40-3DD3-46BA-B938-90B9405C408E}" dt="2024-05-30T03:04:19.048" v="1364" actId="2711"/>
          <ac:graphicFrameMkLst>
            <pc:docMk/>
            <pc:sldMk cId="3970492583" sldId="264"/>
            <ac:graphicFrameMk id="11" creationId="{985BEA10-1B94-B4E8-277D-7419190CECA9}"/>
          </ac:graphicFrameMkLst>
        </pc:graphicFrameChg>
        <pc:picChg chg="del">
          <ac:chgData name="sudheer kumar" userId="f686bd01d14fc1e8" providerId="LiveId" clId="{6CB6DD40-3DD3-46BA-B938-90B9405C408E}" dt="2024-05-24T11:47:34.291" v="196" actId="21"/>
          <ac:picMkLst>
            <pc:docMk/>
            <pc:sldMk cId="3970492583" sldId="264"/>
            <ac:picMk id="15" creationId="{8C921B0A-B914-EA4C-B41B-713DB0596DF3}"/>
          </ac:picMkLst>
        </pc:picChg>
        <pc:picChg chg="del">
          <ac:chgData name="sudheer kumar" userId="f686bd01d14fc1e8" providerId="LiveId" clId="{6CB6DD40-3DD3-46BA-B938-90B9405C408E}" dt="2024-05-24T11:47:34.291" v="196" actId="21"/>
          <ac:picMkLst>
            <pc:docMk/>
            <pc:sldMk cId="3970492583" sldId="264"/>
            <ac:picMk id="21" creationId="{22219DF7-4D8C-5EA6-968A-FD7C8F8FA7E8}"/>
          </ac:picMkLst>
        </pc:picChg>
        <pc:picChg chg="add mod">
          <ac:chgData name="sudheer kumar" userId="f686bd01d14fc1e8" providerId="LiveId" clId="{6CB6DD40-3DD3-46BA-B938-90B9405C408E}" dt="2024-05-24T14:53:44.465" v="490" actId="14100"/>
          <ac:picMkLst>
            <pc:docMk/>
            <pc:sldMk cId="3970492583" sldId="264"/>
            <ac:picMk id="2050" creationId="{B1D04C17-CB04-8E3F-2EF0-3377B67FB09E}"/>
          </ac:picMkLst>
        </pc:picChg>
      </pc:sldChg>
      <pc:sldChg chg="addSp delSp modSp del mod">
        <pc:chgData name="sudheer kumar" userId="f686bd01d14fc1e8" providerId="LiveId" clId="{6CB6DD40-3DD3-46BA-B938-90B9405C408E}" dt="2024-06-06T13:52:10.272" v="2184" actId="2696"/>
        <pc:sldMkLst>
          <pc:docMk/>
          <pc:sldMk cId="3841379561" sldId="265"/>
        </pc:sldMkLst>
        <pc:spChg chg="add del mod">
          <ac:chgData name="sudheer kumar" userId="f686bd01d14fc1e8" providerId="LiveId" clId="{6CB6DD40-3DD3-46BA-B938-90B9405C408E}" dt="2024-06-03T16:49:02.478" v="1904" actId="12084"/>
          <ac:spMkLst>
            <pc:docMk/>
            <pc:sldMk cId="3841379561" sldId="265"/>
            <ac:spMk id="3" creationId="{5D25EAC8-D436-5E8A-06DF-3ADAC102EDE8}"/>
          </ac:spMkLst>
        </pc:spChg>
        <pc:spChg chg="del">
          <ac:chgData name="sudheer kumar" userId="f686bd01d14fc1e8" providerId="LiveId" clId="{6CB6DD40-3DD3-46BA-B938-90B9405C408E}" dt="2024-05-24T12:08:58.389" v="239" actId="21"/>
          <ac:spMkLst>
            <pc:docMk/>
            <pc:sldMk cId="3841379561" sldId="265"/>
            <ac:spMk id="3" creationId="{5E477723-6FDA-65C4-3032-39FEC6E20E4D}"/>
          </ac:spMkLst>
        </pc:spChg>
        <pc:spChg chg="add del mod">
          <ac:chgData name="sudheer kumar" userId="f686bd01d14fc1e8" providerId="LiveId" clId="{6CB6DD40-3DD3-46BA-B938-90B9405C408E}" dt="2024-05-24T14:27:58.203" v="299" actId="12084"/>
          <ac:spMkLst>
            <pc:docMk/>
            <pc:sldMk cId="3841379561" sldId="265"/>
            <ac:spMk id="4" creationId="{0E3282BC-BA01-5A19-6245-770E3557071D}"/>
          </ac:spMkLst>
        </pc:spChg>
        <pc:spChg chg="add del">
          <ac:chgData name="sudheer kumar" userId="f686bd01d14fc1e8" providerId="LiveId" clId="{6CB6DD40-3DD3-46BA-B938-90B9405C408E}" dt="2024-05-24T12:14:29.299" v="255" actId="22"/>
          <ac:spMkLst>
            <pc:docMk/>
            <pc:sldMk cId="3841379561" sldId="265"/>
            <ac:spMk id="6" creationId="{7716E5C7-BCAC-B368-24FA-A9EA448DE13D}"/>
          </ac:spMkLst>
        </pc:spChg>
        <pc:spChg chg="add mod">
          <ac:chgData name="sudheer kumar" userId="f686bd01d14fc1e8" providerId="LiveId" clId="{6CB6DD40-3DD3-46BA-B938-90B9405C408E}" dt="2024-05-30T03:02:31.623" v="1357" actId="1076"/>
          <ac:spMkLst>
            <pc:docMk/>
            <pc:sldMk cId="3841379561" sldId="265"/>
            <ac:spMk id="8" creationId="{ACA09775-6B86-5E08-110F-30C0E52C041A}"/>
          </ac:spMkLst>
        </pc:spChg>
        <pc:graphicFrameChg chg="add del mod">
          <ac:chgData name="sudheer kumar" userId="f686bd01d14fc1e8" providerId="LiveId" clId="{6CB6DD40-3DD3-46BA-B938-90B9405C408E}" dt="2024-06-03T16:47:03.350" v="1897" actId="21"/>
          <ac:graphicFrameMkLst>
            <pc:docMk/>
            <pc:sldMk cId="3841379561" sldId="265"/>
            <ac:graphicFrameMk id="2" creationId="{B389FDD5-5DB5-67CF-70FB-E1F49475569F}"/>
          </ac:graphicFrameMkLst>
        </pc:graphicFrameChg>
        <pc:graphicFrameChg chg="add mod">
          <ac:chgData name="sudheer kumar" userId="f686bd01d14fc1e8" providerId="LiveId" clId="{6CB6DD40-3DD3-46BA-B938-90B9405C408E}" dt="2024-06-03T16:50:21.699" v="1915" actId="1076"/>
          <ac:graphicFrameMkLst>
            <pc:docMk/>
            <pc:sldMk cId="3841379561" sldId="265"/>
            <ac:graphicFrameMk id="4" creationId="{5DD02641-3549-6843-76C4-1788FE7061AA}"/>
          </ac:graphicFrameMkLst>
        </pc:graphicFrameChg>
        <pc:graphicFrameChg chg="del">
          <ac:chgData name="sudheer kumar" userId="f686bd01d14fc1e8" providerId="LiveId" clId="{6CB6DD40-3DD3-46BA-B938-90B9405C408E}" dt="2024-05-24T12:08:58.389" v="239" actId="21"/>
          <ac:graphicFrameMkLst>
            <pc:docMk/>
            <pc:sldMk cId="3841379561" sldId="265"/>
            <ac:graphicFrameMk id="16" creationId="{A23FEDB3-64D9-18BB-8A8B-D45EB3EF853E}"/>
          </ac:graphicFrameMkLst>
        </pc:graphicFrameChg>
        <pc:graphicFrameChg chg="del">
          <ac:chgData name="sudheer kumar" userId="f686bd01d14fc1e8" providerId="LiveId" clId="{6CB6DD40-3DD3-46BA-B938-90B9405C408E}" dt="2024-05-24T12:08:58.389" v="239" actId="21"/>
          <ac:graphicFrameMkLst>
            <pc:docMk/>
            <pc:sldMk cId="3841379561" sldId="265"/>
            <ac:graphicFrameMk id="19" creationId="{E0789808-A536-C995-9F8D-4A9E08463E3A}"/>
          </ac:graphicFrameMkLst>
        </pc:graphicFrameChg>
      </pc:sldChg>
      <pc:sldChg chg="delSp del mod">
        <pc:chgData name="sudheer kumar" userId="f686bd01d14fc1e8" providerId="LiveId" clId="{6CB6DD40-3DD3-46BA-B938-90B9405C408E}" dt="2024-05-24T14:28:57.025" v="308" actId="2696"/>
        <pc:sldMkLst>
          <pc:docMk/>
          <pc:sldMk cId="3114829220" sldId="266"/>
        </pc:sldMkLst>
        <pc:spChg chg="del">
          <ac:chgData name="sudheer kumar" userId="f686bd01d14fc1e8" providerId="LiveId" clId="{6CB6DD40-3DD3-46BA-B938-90B9405C408E}" dt="2024-05-24T12:09:27.085" v="242" actId="21"/>
          <ac:spMkLst>
            <pc:docMk/>
            <pc:sldMk cId="3114829220" sldId="266"/>
            <ac:spMk id="3" creationId="{0248B76E-6DBD-195A-B5BA-C6EDBE588D53}"/>
          </ac:spMkLst>
        </pc:spChg>
        <pc:spChg chg="del">
          <ac:chgData name="sudheer kumar" userId="f686bd01d14fc1e8" providerId="LiveId" clId="{6CB6DD40-3DD3-46BA-B938-90B9405C408E}" dt="2024-05-24T12:09:27.085" v="242" actId="21"/>
          <ac:spMkLst>
            <pc:docMk/>
            <pc:sldMk cId="3114829220" sldId="266"/>
            <ac:spMk id="5" creationId="{92213371-1A19-FB1F-6B98-8492B7C2CC54}"/>
          </ac:spMkLst>
        </pc:spChg>
        <pc:spChg chg="del">
          <ac:chgData name="sudheer kumar" userId="f686bd01d14fc1e8" providerId="LiveId" clId="{6CB6DD40-3DD3-46BA-B938-90B9405C408E}" dt="2024-05-24T12:09:27.085" v="242" actId="21"/>
          <ac:spMkLst>
            <pc:docMk/>
            <pc:sldMk cId="3114829220" sldId="266"/>
            <ac:spMk id="7" creationId="{523A86C3-85C8-A46B-76C2-2ED038D50316}"/>
          </ac:spMkLst>
        </pc:spChg>
        <pc:graphicFrameChg chg="del">
          <ac:chgData name="sudheer kumar" userId="f686bd01d14fc1e8" providerId="LiveId" clId="{6CB6DD40-3DD3-46BA-B938-90B9405C408E}" dt="2024-05-24T12:09:27.085" v="242" actId="21"/>
          <ac:graphicFrameMkLst>
            <pc:docMk/>
            <pc:sldMk cId="3114829220" sldId="266"/>
            <ac:graphicFrameMk id="8" creationId="{0C6111B5-5EBA-8176-EA63-8B932084E8FF}"/>
          </ac:graphicFrameMkLst>
        </pc:graphicFrameChg>
      </pc:sldChg>
      <pc:sldChg chg="addSp delSp modSp del mod">
        <pc:chgData name="sudheer kumar" userId="f686bd01d14fc1e8" providerId="LiveId" clId="{6CB6DD40-3DD3-46BA-B938-90B9405C408E}" dt="2024-05-24T12:09:09.208" v="241" actId="2696"/>
        <pc:sldMkLst>
          <pc:docMk/>
          <pc:sldMk cId="555220979" sldId="267"/>
        </pc:sldMkLst>
        <pc:spChg chg="del">
          <ac:chgData name="sudheer kumar" userId="f686bd01d14fc1e8" providerId="LiveId" clId="{6CB6DD40-3DD3-46BA-B938-90B9405C408E}" dt="2024-05-24T12:09:04.068" v="240" actId="21"/>
          <ac:spMkLst>
            <pc:docMk/>
            <pc:sldMk cId="555220979" sldId="267"/>
            <ac:spMk id="2" creationId="{7EC58DD2-483C-EFFD-32DE-1573C484BB4E}"/>
          </ac:spMkLst>
        </pc:spChg>
        <pc:spChg chg="add mod">
          <ac:chgData name="sudheer kumar" userId="f686bd01d14fc1e8" providerId="LiveId" clId="{6CB6DD40-3DD3-46BA-B938-90B9405C408E}" dt="2024-05-24T12:09:04.068" v="240" actId="21"/>
          <ac:spMkLst>
            <pc:docMk/>
            <pc:sldMk cId="555220979" sldId="267"/>
            <ac:spMk id="4" creationId="{DB7C7FD0-20EC-110F-F242-3ED36BEEBC05}"/>
          </ac:spMkLst>
        </pc:spChg>
        <pc:spChg chg="add mod">
          <ac:chgData name="sudheer kumar" userId="f686bd01d14fc1e8" providerId="LiveId" clId="{6CB6DD40-3DD3-46BA-B938-90B9405C408E}" dt="2024-05-24T12:09:04.068" v="240" actId="21"/>
          <ac:spMkLst>
            <pc:docMk/>
            <pc:sldMk cId="555220979" sldId="267"/>
            <ac:spMk id="8" creationId="{7299A9AC-1C95-030D-26DC-DD75A06DE62A}"/>
          </ac:spMkLst>
        </pc:spChg>
        <pc:spChg chg="del">
          <ac:chgData name="sudheer kumar" userId="f686bd01d14fc1e8" providerId="LiveId" clId="{6CB6DD40-3DD3-46BA-B938-90B9405C408E}" dt="2024-05-24T12:09:04.068" v="240" actId="21"/>
          <ac:spMkLst>
            <pc:docMk/>
            <pc:sldMk cId="555220979" sldId="267"/>
            <ac:spMk id="9" creationId="{9FB93E74-D1C9-506E-78EF-0D829172DA8F}"/>
          </ac:spMkLst>
        </pc:spChg>
        <pc:spChg chg="del">
          <ac:chgData name="sudheer kumar" userId="f686bd01d14fc1e8" providerId="LiveId" clId="{6CB6DD40-3DD3-46BA-B938-90B9405C408E}" dt="2024-05-24T12:09:04.068" v="240" actId="21"/>
          <ac:spMkLst>
            <pc:docMk/>
            <pc:sldMk cId="555220979" sldId="267"/>
            <ac:spMk id="11" creationId="{1F4F390B-1047-679B-DED5-61153B9F7214}"/>
          </ac:spMkLst>
        </pc:spChg>
        <pc:spChg chg="add mod">
          <ac:chgData name="sudheer kumar" userId="f686bd01d14fc1e8" providerId="LiveId" clId="{6CB6DD40-3DD3-46BA-B938-90B9405C408E}" dt="2024-05-24T12:09:04.068" v="240" actId="21"/>
          <ac:spMkLst>
            <pc:docMk/>
            <pc:sldMk cId="555220979" sldId="267"/>
            <ac:spMk id="12" creationId="{4909A724-B86C-9A89-8542-E0B7E0712738}"/>
          </ac:spMkLst>
        </pc:spChg>
        <pc:graphicFrameChg chg="del">
          <ac:chgData name="sudheer kumar" userId="f686bd01d14fc1e8" providerId="LiveId" clId="{6CB6DD40-3DD3-46BA-B938-90B9405C408E}" dt="2024-05-24T12:09:04.068" v="240" actId="21"/>
          <ac:graphicFrameMkLst>
            <pc:docMk/>
            <pc:sldMk cId="555220979" sldId="267"/>
            <ac:graphicFrameMk id="6" creationId="{604C9DBF-04DD-5923-1747-FD807B0E9D2A}"/>
          </ac:graphicFrameMkLst>
        </pc:graphicFrameChg>
        <pc:graphicFrameChg chg="del">
          <ac:chgData name="sudheer kumar" userId="f686bd01d14fc1e8" providerId="LiveId" clId="{6CB6DD40-3DD3-46BA-B938-90B9405C408E}" dt="2024-05-24T12:09:04.068" v="240" actId="21"/>
          <ac:graphicFrameMkLst>
            <pc:docMk/>
            <pc:sldMk cId="555220979" sldId="267"/>
            <ac:graphicFrameMk id="7" creationId="{2F8D96C5-D63B-5227-AFD9-8E622F599D1C}"/>
          </ac:graphicFrameMkLst>
        </pc:graphicFrameChg>
      </pc:sldChg>
      <pc:sldChg chg="delSp del mod">
        <pc:chgData name="sudheer kumar" userId="f686bd01d14fc1e8" providerId="LiveId" clId="{6CB6DD40-3DD3-46BA-B938-90B9405C408E}" dt="2024-05-24T12:28:11.196" v="283" actId="2696"/>
        <pc:sldMkLst>
          <pc:docMk/>
          <pc:sldMk cId="4066485937" sldId="268"/>
        </pc:sldMkLst>
        <pc:spChg chg="del">
          <ac:chgData name="sudheer kumar" userId="f686bd01d14fc1e8" providerId="LiveId" clId="{6CB6DD40-3DD3-46BA-B938-90B9405C408E}" dt="2024-05-24T12:26:43.654" v="272" actId="21"/>
          <ac:spMkLst>
            <pc:docMk/>
            <pc:sldMk cId="4066485937" sldId="268"/>
            <ac:spMk id="5" creationId="{7D5A70ED-193D-CAC6-2AEB-D0AEA9B77FF2}"/>
          </ac:spMkLst>
        </pc:spChg>
        <pc:spChg chg="del">
          <ac:chgData name="sudheer kumar" userId="f686bd01d14fc1e8" providerId="LiveId" clId="{6CB6DD40-3DD3-46BA-B938-90B9405C408E}" dt="2024-05-24T12:26:43.654" v="272" actId="21"/>
          <ac:spMkLst>
            <pc:docMk/>
            <pc:sldMk cId="4066485937" sldId="268"/>
            <ac:spMk id="9" creationId="{39998EF2-D704-327C-662C-30C0A3797CF2}"/>
          </ac:spMkLst>
        </pc:spChg>
        <pc:spChg chg="del">
          <ac:chgData name="sudheer kumar" userId="f686bd01d14fc1e8" providerId="LiveId" clId="{6CB6DD40-3DD3-46BA-B938-90B9405C408E}" dt="2024-05-24T12:26:43.654" v="272" actId="21"/>
          <ac:spMkLst>
            <pc:docMk/>
            <pc:sldMk cId="4066485937" sldId="268"/>
            <ac:spMk id="11" creationId="{6EC98C5C-94E6-39F8-EAFF-7859C4CFA46B}"/>
          </ac:spMkLst>
        </pc:spChg>
        <pc:graphicFrameChg chg="del">
          <ac:chgData name="sudheer kumar" userId="f686bd01d14fc1e8" providerId="LiveId" clId="{6CB6DD40-3DD3-46BA-B938-90B9405C408E}" dt="2024-05-24T12:26:43.654" v="272" actId="21"/>
          <ac:graphicFrameMkLst>
            <pc:docMk/>
            <pc:sldMk cId="4066485937" sldId="268"/>
            <ac:graphicFrameMk id="3" creationId="{86F1A31A-BE26-00DB-AD5B-4A6990A0D234}"/>
          </ac:graphicFrameMkLst>
        </pc:graphicFrameChg>
      </pc:sldChg>
      <pc:sldChg chg="delSp del mod">
        <pc:chgData name="sudheer kumar" userId="f686bd01d14fc1e8" providerId="LiveId" clId="{6CB6DD40-3DD3-46BA-B938-90B9405C408E}" dt="2024-05-24T12:28:13.483" v="284" actId="2696"/>
        <pc:sldMkLst>
          <pc:docMk/>
          <pc:sldMk cId="3540361472" sldId="269"/>
        </pc:sldMkLst>
        <pc:spChg chg="del">
          <ac:chgData name="sudheer kumar" userId="f686bd01d14fc1e8" providerId="LiveId" clId="{6CB6DD40-3DD3-46BA-B938-90B9405C408E}" dt="2024-05-24T12:26:40.276" v="271" actId="21"/>
          <ac:spMkLst>
            <pc:docMk/>
            <pc:sldMk cId="3540361472" sldId="269"/>
            <ac:spMk id="3" creationId="{0E249DC4-224A-FF51-C14E-7B4F947AE2B9}"/>
          </ac:spMkLst>
        </pc:spChg>
        <pc:spChg chg="del">
          <ac:chgData name="sudheer kumar" userId="f686bd01d14fc1e8" providerId="LiveId" clId="{6CB6DD40-3DD3-46BA-B938-90B9405C408E}" dt="2024-05-24T12:26:40.276" v="271" actId="21"/>
          <ac:spMkLst>
            <pc:docMk/>
            <pc:sldMk cId="3540361472" sldId="269"/>
            <ac:spMk id="7" creationId="{86B9302B-661B-FFEC-49C0-19E29FB2D405}"/>
          </ac:spMkLst>
        </pc:spChg>
        <pc:spChg chg="del">
          <ac:chgData name="sudheer kumar" userId="f686bd01d14fc1e8" providerId="LiveId" clId="{6CB6DD40-3DD3-46BA-B938-90B9405C408E}" dt="2024-05-24T12:26:40.276" v="271" actId="21"/>
          <ac:spMkLst>
            <pc:docMk/>
            <pc:sldMk cId="3540361472" sldId="269"/>
            <ac:spMk id="9" creationId="{427EA9C8-77CE-6D17-3C20-3A5D3F514AE7}"/>
          </ac:spMkLst>
        </pc:spChg>
        <pc:graphicFrameChg chg="del">
          <ac:chgData name="sudheer kumar" userId="f686bd01d14fc1e8" providerId="LiveId" clId="{6CB6DD40-3DD3-46BA-B938-90B9405C408E}" dt="2024-05-24T12:26:40.276" v="271" actId="21"/>
          <ac:graphicFrameMkLst>
            <pc:docMk/>
            <pc:sldMk cId="3540361472" sldId="269"/>
            <ac:graphicFrameMk id="10" creationId="{F4FC9237-AA40-D32C-2514-5547F047DE1D}"/>
          </ac:graphicFrameMkLst>
        </pc:graphicFrameChg>
        <pc:graphicFrameChg chg="del">
          <ac:chgData name="sudheer kumar" userId="f686bd01d14fc1e8" providerId="LiveId" clId="{6CB6DD40-3DD3-46BA-B938-90B9405C408E}" dt="2024-05-24T12:26:40.276" v="271" actId="21"/>
          <ac:graphicFrameMkLst>
            <pc:docMk/>
            <pc:sldMk cId="3540361472" sldId="269"/>
            <ac:graphicFrameMk id="11" creationId="{94E3B316-3B16-CB64-167F-0202651FC16E}"/>
          </ac:graphicFrameMkLst>
        </pc:graphicFrameChg>
        <pc:graphicFrameChg chg="del">
          <ac:chgData name="sudheer kumar" userId="f686bd01d14fc1e8" providerId="LiveId" clId="{6CB6DD40-3DD3-46BA-B938-90B9405C408E}" dt="2024-05-24T12:26:40.276" v="271" actId="21"/>
          <ac:graphicFrameMkLst>
            <pc:docMk/>
            <pc:sldMk cId="3540361472" sldId="269"/>
            <ac:graphicFrameMk id="13" creationId="{89E48532-C939-6B2C-A8F7-97AAF9CAF093}"/>
          </ac:graphicFrameMkLst>
        </pc:graphicFrameChg>
      </pc:sldChg>
      <pc:sldChg chg="delSp del mod">
        <pc:chgData name="sudheer kumar" userId="f686bd01d14fc1e8" providerId="LiveId" clId="{6CB6DD40-3DD3-46BA-B938-90B9405C408E}" dt="2024-05-24T12:28:16.237" v="285" actId="2696"/>
        <pc:sldMkLst>
          <pc:docMk/>
          <pc:sldMk cId="699597215" sldId="270"/>
        </pc:sldMkLst>
        <pc:spChg chg="del">
          <ac:chgData name="sudheer kumar" userId="f686bd01d14fc1e8" providerId="LiveId" clId="{6CB6DD40-3DD3-46BA-B938-90B9405C408E}" dt="2024-05-24T12:26:35.513" v="270" actId="21"/>
          <ac:spMkLst>
            <pc:docMk/>
            <pc:sldMk cId="699597215" sldId="270"/>
            <ac:spMk id="3" creationId="{4D054AD2-3F81-1AD6-8500-6ED8CCCE599A}"/>
          </ac:spMkLst>
        </pc:spChg>
        <pc:spChg chg="del">
          <ac:chgData name="sudheer kumar" userId="f686bd01d14fc1e8" providerId="LiveId" clId="{6CB6DD40-3DD3-46BA-B938-90B9405C408E}" dt="2024-05-24T12:26:35.513" v="270" actId="21"/>
          <ac:spMkLst>
            <pc:docMk/>
            <pc:sldMk cId="699597215" sldId="270"/>
            <ac:spMk id="7" creationId="{05F9D54A-C1FF-0239-BA11-187609369C45}"/>
          </ac:spMkLst>
        </pc:spChg>
        <pc:spChg chg="del">
          <ac:chgData name="sudheer kumar" userId="f686bd01d14fc1e8" providerId="LiveId" clId="{6CB6DD40-3DD3-46BA-B938-90B9405C408E}" dt="2024-05-24T12:26:35.513" v="270" actId="21"/>
          <ac:spMkLst>
            <pc:docMk/>
            <pc:sldMk cId="699597215" sldId="270"/>
            <ac:spMk id="9" creationId="{D4265F89-9CC1-C25A-517D-8AB066BC9A13}"/>
          </ac:spMkLst>
        </pc:spChg>
      </pc:sldChg>
      <pc:sldChg chg="addSp delSp modSp del mod">
        <pc:chgData name="sudheer kumar" userId="f686bd01d14fc1e8" providerId="LiveId" clId="{6CB6DD40-3DD3-46BA-B938-90B9405C408E}" dt="2024-06-03T15:36:29.356" v="1490" actId="2696"/>
        <pc:sldMkLst>
          <pc:docMk/>
          <pc:sldMk cId="3000171800" sldId="271"/>
        </pc:sldMkLst>
        <pc:spChg chg="add del mod">
          <ac:chgData name="sudheer kumar" userId="f686bd01d14fc1e8" providerId="LiveId" clId="{6CB6DD40-3DD3-46BA-B938-90B9405C408E}" dt="2024-05-24T14:38:27.250" v="377" actId="21"/>
          <ac:spMkLst>
            <pc:docMk/>
            <pc:sldMk cId="3000171800" sldId="271"/>
            <ac:spMk id="4" creationId="{A2241937-B1AB-5485-B778-D4B4CE9AC05F}"/>
          </ac:spMkLst>
        </pc:spChg>
        <pc:picChg chg="add del mod">
          <ac:chgData name="sudheer kumar" userId="f686bd01d14fc1e8" providerId="LiveId" clId="{6CB6DD40-3DD3-46BA-B938-90B9405C408E}" dt="2024-05-24T14:33:53.032" v="318" actId="21"/>
          <ac:picMkLst>
            <pc:docMk/>
            <pc:sldMk cId="3000171800" sldId="271"/>
            <ac:picMk id="2" creationId="{2E7BCA2F-20E8-3AA6-B632-0A9305A4A0F5}"/>
          </ac:picMkLst>
        </pc:picChg>
        <pc:picChg chg="add mod">
          <ac:chgData name="sudheer kumar" userId="f686bd01d14fc1e8" providerId="LiveId" clId="{6CB6DD40-3DD3-46BA-B938-90B9405C408E}" dt="2024-05-24T14:40:11.465" v="383" actId="14100"/>
          <ac:picMkLst>
            <pc:docMk/>
            <pc:sldMk cId="3000171800" sldId="271"/>
            <ac:picMk id="6" creationId="{61526ACC-FDD8-AE34-1F7E-A88436657A97}"/>
          </ac:picMkLst>
        </pc:picChg>
        <pc:picChg chg="add del mod">
          <ac:chgData name="sudheer kumar" userId="f686bd01d14fc1e8" providerId="LiveId" clId="{6CB6DD40-3DD3-46BA-B938-90B9405C408E}" dt="2024-05-24T14:33:48.042" v="316" actId="21"/>
          <ac:picMkLst>
            <pc:docMk/>
            <pc:sldMk cId="3000171800" sldId="271"/>
            <ac:picMk id="1026" creationId="{2E7BCA2F-20E8-3AA6-B632-0A9305A4A0F5}"/>
          </ac:picMkLst>
        </pc:picChg>
        <pc:picChg chg="add del mod">
          <ac:chgData name="sudheer kumar" userId="f686bd01d14fc1e8" providerId="LiveId" clId="{6CB6DD40-3DD3-46BA-B938-90B9405C408E}" dt="2024-05-24T14:39:48.423" v="379" actId="21"/>
          <ac:picMkLst>
            <pc:docMk/>
            <pc:sldMk cId="3000171800" sldId="271"/>
            <ac:picMk id="1028" creationId="{36964C76-AD83-6926-CE13-2B641C3D9A53}"/>
          </ac:picMkLst>
        </pc:picChg>
        <pc:picChg chg="del">
          <ac:chgData name="sudheer kumar" userId="f686bd01d14fc1e8" providerId="LiveId" clId="{6CB6DD40-3DD3-46BA-B938-90B9405C408E}" dt="2024-05-24T14:29:01.489" v="309" actId="21"/>
          <ac:picMkLst>
            <pc:docMk/>
            <pc:sldMk cId="3000171800" sldId="271"/>
            <ac:picMk id="1030" creationId="{32848733-18FB-99A5-781E-C2C5F1D65CDA}"/>
          </ac:picMkLst>
        </pc:picChg>
      </pc:sldChg>
      <pc:sldChg chg="new del">
        <pc:chgData name="sudheer kumar" userId="f686bd01d14fc1e8" providerId="LiveId" clId="{6CB6DD40-3DD3-46BA-B938-90B9405C408E}" dt="2024-05-24T10:29:49.924" v="1" actId="2696"/>
        <pc:sldMkLst>
          <pc:docMk/>
          <pc:sldMk cId="1896610893" sldId="272"/>
        </pc:sldMkLst>
      </pc:sldChg>
      <pc:sldChg chg="addSp delSp modSp new del mod">
        <pc:chgData name="sudheer kumar" userId="f686bd01d14fc1e8" providerId="LiveId" clId="{6CB6DD40-3DD3-46BA-B938-90B9405C408E}" dt="2024-06-03T15:40:37.276" v="1497" actId="2696"/>
        <pc:sldMkLst>
          <pc:docMk/>
          <pc:sldMk cId="1918811570" sldId="272"/>
        </pc:sldMkLst>
        <pc:spChg chg="add mod">
          <ac:chgData name="sudheer kumar" userId="f686bd01d14fc1e8" providerId="LiveId" clId="{6CB6DD40-3DD3-46BA-B938-90B9405C408E}" dt="2024-05-24T11:24:11.718" v="119" actId="207"/>
          <ac:spMkLst>
            <pc:docMk/>
            <pc:sldMk cId="1918811570" sldId="272"/>
            <ac:spMk id="3" creationId="{046A6923-D7DB-92D3-0495-3CC15322CC58}"/>
          </ac:spMkLst>
        </pc:spChg>
        <pc:spChg chg="add del mod">
          <ac:chgData name="sudheer kumar" userId="f686bd01d14fc1e8" providerId="LiveId" clId="{6CB6DD40-3DD3-46BA-B938-90B9405C408E}" dt="2024-05-24T11:09:37.820" v="105" actId="12084"/>
          <ac:spMkLst>
            <pc:docMk/>
            <pc:sldMk cId="1918811570" sldId="272"/>
            <ac:spMk id="5" creationId="{4B697675-0C16-46F6-5C27-E2BA65DBA163}"/>
          </ac:spMkLst>
        </pc:spChg>
        <pc:spChg chg="add mod">
          <ac:chgData name="sudheer kumar" userId="f686bd01d14fc1e8" providerId="LiveId" clId="{6CB6DD40-3DD3-46BA-B938-90B9405C408E}" dt="2024-05-24T11:26:13.140" v="126" actId="1076"/>
          <ac:spMkLst>
            <pc:docMk/>
            <pc:sldMk cId="1918811570" sldId="272"/>
            <ac:spMk id="7" creationId="{3B0C1187-14C3-7BB7-76B8-D327399D51AE}"/>
          </ac:spMkLst>
        </pc:spChg>
        <pc:spChg chg="add del mod">
          <ac:chgData name="sudheer kumar" userId="f686bd01d14fc1e8" providerId="LiveId" clId="{6CB6DD40-3DD3-46BA-B938-90B9405C408E}" dt="2024-05-24T11:23:40.367" v="114" actId="12084"/>
          <ac:spMkLst>
            <pc:docMk/>
            <pc:sldMk cId="1918811570" sldId="272"/>
            <ac:spMk id="9" creationId="{DA79B5FA-DEB8-BD51-4865-4ED39680522C}"/>
          </ac:spMkLst>
        </pc:spChg>
        <pc:graphicFrameChg chg="add mod">
          <ac:chgData name="sudheer kumar" userId="f686bd01d14fc1e8" providerId="LiveId" clId="{6CB6DD40-3DD3-46BA-B938-90B9405C408E}" dt="2024-05-30T03:03:54.261" v="1362" actId="2711"/>
          <ac:graphicFrameMkLst>
            <pc:docMk/>
            <pc:sldMk cId="1918811570" sldId="272"/>
            <ac:graphicFrameMk id="10" creationId="{7BEB5177-80CA-6E80-5B18-0AB591124219}"/>
          </ac:graphicFrameMkLst>
        </pc:graphicFrameChg>
        <pc:graphicFrameChg chg="add mod">
          <ac:chgData name="sudheer kumar" userId="f686bd01d14fc1e8" providerId="LiveId" clId="{6CB6DD40-3DD3-46BA-B938-90B9405C408E}" dt="2024-05-30T03:04:03.568" v="1363" actId="2711"/>
          <ac:graphicFrameMkLst>
            <pc:docMk/>
            <pc:sldMk cId="1918811570" sldId="272"/>
            <ac:graphicFrameMk id="11" creationId="{13948DF2-F321-1F4A-DBA4-2C6D4E24F0A8}"/>
          </ac:graphicFrameMkLst>
        </pc:graphicFrameChg>
      </pc:sldChg>
      <pc:sldChg chg="modSp new del mod">
        <pc:chgData name="sudheer kumar" userId="f686bd01d14fc1e8" providerId="LiveId" clId="{6CB6DD40-3DD3-46BA-B938-90B9405C408E}" dt="2024-05-24T11:06:38.145" v="87" actId="2696"/>
        <pc:sldMkLst>
          <pc:docMk/>
          <pc:sldMk cId="3170254477" sldId="272"/>
        </pc:sldMkLst>
        <pc:spChg chg="mod">
          <ac:chgData name="sudheer kumar" userId="f686bd01d14fc1e8" providerId="LiveId" clId="{6CB6DD40-3DD3-46BA-B938-90B9405C408E}" dt="2024-05-24T10:30:53.269" v="27" actId="20577"/>
          <ac:spMkLst>
            <pc:docMk/>
            <pc:sldMk cId="3170254477" sldId="272"/>
            <ac:spMk id="3" creationId="{F84AD7B9-C093-833B-E25D-5EC7A70E78C3}"/>
          </ac:spMkLst>
        </pc:spChg>
      </pc:sldChg>
      <pc:sldChg chg="modSp new del mod">
        <pc:chgData name="sudheer kumar" userId="f686bd01d14fc1e8" providerId="LiveId" clId="{6CB6DD40-3DD3-46BA-B938-90B9405C408E}" dt="2024-05-24T11:06:47.046" v="88" actId="2696"/>
        <pc:sldMkLst>
          <pc:docMk/>
          <pc:sldMk cId="1010231064" sldId="273"/>
        </pc:sldMkLst>
        <pc:spChg chg="mod">
          <ac:chgData name="sudheer kumar" userId="f686bd01d14fc1e8" providerId="LiveId" clId="{6CB6DD40-3DD3-46BA-B938-90B9405C408E}" dt="2024-05-24T11:06:04.189" v="86" actId="1076"/>
          <ac:spMkLst>
            <pc:docMk/>
            <pc:sldMk cId="1010231064" sldId="273"/>
            <ac:spMk id="2" creationId="{2EA1FDF1-68D9-D8D7-8E84-3F60733500C9}"/>
          </ac:spMkLst>
        </pc:spChg>
      </pc:sldChg>
      <pc:sldChg chg="new del">
        <pc:chgData name="sudheer kumar" userId="f686bd01d14fc1e8" providerId="LiveId" clId="{6CB6DD40-3DD3-46BA-B938-90B9405C408E}" dt="2024-05-24T11:05:53.221" v="84" actId="2696"/>
        <pc:sldMkLst>
          <pc:docMk/>
          <pc:sldMk cId="1355065862" sldId="273"/>
        </pc:sldMkLst>
      </pc:sldChg>
      <pc:sldChg chg="addSp delSp modSp new add del mod">
        <pc:chgData name="sudheer kumar" userId="f686bd01d14fc1e8" providerId="LiveId" clId="{6CB6DD40-3DD3-46BA-B938-90B9405C408E}" dt="2024-06-03T15:24:01.734" v="1437" actId="2696"/>
        <pc:sldMkLst>
          <pc:docMk/>
          <pc:sldMk cId="2158620635" sldId="273"/>
        </pc:sldMkLst>
        <pc:spChg chg="add mod">
          <ac:chgData name="sudheer kumar" userId="f686bd01d14fc1e8" providerId="LiveId" clId="{6CB6DD40-3DD3-46BA-B938-90B9405C408E}" dt="2024-05-25T06:01:09.446" v="1056" actId="20577"/>
          <ac:spMkLst>
            <pc:docMk/>
            <pc:sldMk cId="2158620635" sldId="273"/>
            <ac:spMk id="3" creationId="{EB36F965-A0D6-AE52-470E-C5F99B538209}"/>
          </ac:spMkLst>
        </pc:spChg>
        <pc:spChg chg="add del mod">
          <ac:chgData name="sudheer kumar" userId="f686bd01d14fc1e8" providerId="LiveId" clId="{6CB6DD40-3DD3-46BA-B938-90B9405C408E}" dt="2024-05-24T15:02:46.866" v="556" actId="1076"/>
          <ac:spMkLst>
            <pc:docMk/>
            <pc:sldMk cId="2158620635" sldId="273"/>
            <ac:spMk id="5" creationId="{7A95C121-0CCA-A65B-8139-8ABCA936F0D7}"/>
          </ac:spMkLst>
        </pc:spChg>
        <pc:picChg chg="add del mod">
          <ac:chgData name="sudheer kumar" userId="f686bd01d14fc1e8" providerId="LiveId" clId="{6CB6DD40-3DD3-46BA-B938-90B9405C408E}" dt="2024-05-24T15:13:59.492" v="625" actId="21"/>
          <ac:picMkLst>
            <pc:docMk/>
            <pc:sldMk cId="2158620635" sldId="273"/>
            <ac:picMk id="1026" creationId="{0D34A670-53AF-AB9F-E39F-A7E5D4F8B4BE}"/>
          </ac:picMkLst>
        </pc:picChg>
        <pc:picChg chg="add mod">
          <ac:chgData name="sudheer kumar" userId="f686bd01d14fc1e8" providerId="LiveId" clId="{6CB6DD40-3DD3-46BA-B938-90B9405C408E}" dt="2024-05-24T15:13:42.303" v="618" actId="14100"/>
          <ac:picMkLst>
            <pc:docMk/>
            <pc:sldMk cId="2158620635" sldId="273"/>
            <ac:picMk id="1028" creationId="{BA713E10-23DD-4C9F-008D-3A9DADB6B409}"/>
          </ac:picMkLst>
        </pc:picChg>
        <pc:picChg chg="add mod">
          <ac:chgData name="sudheer kumar" userId="f686bd01d14fc1e8" providerId="LiveId" clId="{6CB6DD40-3DD3-46BA-B938-90B9405C408E}" dt="2024-05-24T15:14:22.769" v="628" actId="1076"/>
          <ac:picMkLst>
            <pc:docMk/>
            <pc:sldMk cId="2158620635" sldId="273"/>
            <ac:picMk id="1030" creationId="{9992A467-B16D-7990-B43B-50AE5AEF77A9}"/>
          </ac:picMkLst>
        </pc:picChg>
      </pc:sldChg>
      <pc:sldChg chg="addSp delSp modSp new del mod">
        <pc:chgData name="sudheer kumar" userId="f686bd01d14fc1e8" providerId="LiveId" clId="{6CB6DD40-3DD3-46BA-B938-90B9405C408E}" dt="2024-06-03T15:38:11.856" v="1492" actId="2696"/>
        <pc:sldMkLst>
          <pc:docMk/>
          <pc:sldMk cId="387992683" sldId="274"/>
        </pc:sldMkLst>
        <pc:spChg chg="add mod">
          <ac:chgData name="sudheer kumar" userId="f686bd01d14fc1e8" providerId="LiveId" clId="{6CB6DD40-3DD3-46BA-B938-90B9405C408E}" dt="2024-05-25T06:00:08.722" v="1041" actId="255"/>
          <ac:spMkLst>
            <pc:docMk/>
            <pc:sldMk cId="387992683" sldId="274"/>
            <ac:spMk id="3" creationId="{8A038D43-97F8-5840-1021-063942EDBAF2}"/>
          </ac:spMkLst>
        </pc:spChg>
        <pc:spChg chg="add del mod">
          <ac:chgData name="sudheer kumar" userId="f686bd01d14fc1e8" providerId="LiveId" clId="{6CB6DD40-3DD3-46BA-B938-90B9405C408E}" dt="2024-05-25T05:53:26.063" v="993" actId="12084"/>
          <ac:spMkLst>
            <pc:docMk/>
            <pc:sldMk cId="387992683" sldId="274"/>
            <ac:spMk id="4" creationId="{004E0D41-4BF8-9A91-2E4D-D01E52D51B0C}"/>
          </ac:spMkLst>
        </pc:spChg>
        <pc:spChg chg="add del mod">
          <ac:chgData name="sudheer kumar" userId="f686bd01d14fc1e8" providerId="LiveId" clId="{6CB6DD40-3DD3-46BA-B938-90B9405C408E}" dt="2024-05-25T05:55:39.112" v="1015" actId="21"/>
          <ac:spMkLst>
            <pc:docMk/>
            <pc:sldMk cId="387992683" sldId="274"/>
            <ac:spMk id="7" creationId="{DB960F3F-A22B-045E-EA56-6093AD7B9AC2}"/>
          </ac:spMkLst>
        </pc:spChg>
        <pc:spChg chg="add del mod">
          <ac:chgData name="sudheer kumar" userId="f686bd01d14fc1e8" providerId="LiveId" clId="{6CB6DD40-3DD3-46BA-B938-90B9405C408E}" dt="2024-05-25T05:55:06.491" v="1005" actId="21"/>
          <ac:spMkLst>
            <pc:docMk/>
            <pc:sldMk cId="387992683" sldId="274"/>
            <ac:spMk id="9" creationId="{F0C26280-829B-C093-99E8-F4150DB2008B}"/>
          </ac:spMkLst>
        </pc:spChg>
        <pc:spChg chg="add del mod">
          <ac:chgData name="sudheer kumar" userId="f686bd01d14fc1e8" providerId="LiveId" clId="{6CB6DD40-3DD3-46BA-B938-90B9405C408E}" dt="2024-05-25T05:55:14.099" v="1008" actId="21"/>
          <ac:spMkLst>
            <pc:docMk/>
            <pc:sldMk cId="387992683" sldId="274"/>
            <ac:spMk id="11" creationId="{DD730B87-27E1-8AF5-8C8A-CFDC3681C99D}"/>
          </ac:spMkLst>
        </pc:spChg>
        <pc:spChg chg="add del mod">
          <ac:chgData name="sudheer kumar" userId="f686bd01d14fc1e8" providerId="LiveId" clId="{6CB6DD40-3DD3-46BA-B938-90B9405C408E}" dt="2024-05-25T05:55:21.340" v="1010" actId="21"/>
          <ac:spMkLst>
            <pc:docMk/>
            <pc:sldMk cId="387992683" sldId="274"/>
            <ac:spMk id="13" creationId="{6D4F2CCF-C03F-1263-AA94-923A55792413}"/>
          </ac:spMkLst>
        </pc:spChg>
        <pc:spChg chg="add del mod">
          <ac:chgData name="sudheer kumar" userId="f686bd01d14fc1e8" providerId="LiveId" clId="{6CB6DD40-3DD3-46BA-B938-90B9405C408E}" dt="2024-05-25T05:55:26.340" v="1012" actId="21"/>
          <ac:spMkLst>
            <pc:docMk/>
            <pc:sldMk cId="387992683" sldId="274"/>
            <ac:spMk id="15" creationId="{DF6B155A-64BD-1406-5E41-7A68D5EC4249}"/>
          </ac:spMkLst>
        </pc:spChg>
        <pc:spChg chg="add del mod">
          <ac:chgData name="sudheer kumar" userId="f686bd01d14fc1e8" providerId="LiveId" clId="{6CB6DD40-3DD3-46BA-B938-90B9405C408E}" dt="2024-05-25T05:50:53.208" v="930" actId="11529"/>
          <ac:spMkLst>
            <pc:docMk/>
            <pc:sldMk cId="387992683" sldId="274"/>
            <ac:spMk id="16" creationId="{AAAC9E98-E188-E39C-5FC4-94F6ED42A0AE}"/>
          </ac:spMkLst>
        </pc:spChg>
        <pc:graphicFrameChg chg="add mod">
          <ac:chgData name="sudheer kumar" userId="f686bd01d14fc1e8" providerId="LiveId" clId="{6CB6DD40-3DD3-46BA-B938-90B9405C408E}" dt="2024-05-25T05:37:17.873" v="835" actId="14100"/>
          <ac:graphicFrameMkLst>
            <pc:docMk/>
            <pc:sldMk cId="387992683" sldId="274"/>
            <ac:graphicFrameMk id="5" creationId="{1DAFC0B6-F64A-6E89-81B3-A64428A0B39C}"/>
          </ac:graphicFrameMkLst>
        </pc:graphicFrameChg>
        <pc:graphicFrameChg chg="add mod">
          <ac:chgData name="sudheer kumar" userId="f686bd01d14fc1e8" providerId="LiveId" clId="{6CB6DD40-3DD3-46BA-B938-90B9405C408E}" dt="2024-05-25T05:53:03.048" v="942" actId="14100"/>
          <ac:graphicFrameMkLst>
            <pc:docMk/>
            <pc:sldMk cId="387992683" sldId="274"/>
            <ac:graphicFrameMk id="17" creationId="{068D4C5B-8D95-F104-81EF-2581352D7BE9}"/>
          </ac:graphicFrameMkLst>
        </pc:graphicFrameChg>
        <pc:graphicFrameChg chg="add mod modGraphic">
          <ac:chgData name="sudheer kumar" userId="f686bd01d14fc1e8" providerId="LiveId" clId="{6CB6DD40-3DD3-46BA-B938-90B9405C408E}" dt="2024-05-30T03:00:01.133" v="1353"/>
          <ac:graphicFrameMkLst>
            <pc:docMk/>
            <pc:sldMk cId="387992683" sldId="274"/>
            <ac:graphicFrameMk id="18" creationId="{3B752065-9400-99D1-DF44-2BF6CEADB9F4}"/>
          </ac:graphicFrameMkLst>
        </pc:graphicFrameChg>
      </pc:sldChg>
      <pc:sldChg chg="modSp new del mod">
        <pc:chgData name="sudheer kumar" userId="f686bd01d14fc1e8" providerId="LiveId" clId="{6CB6DD40-3DD3-46BA-B938-90B9405C408E}" dt="2024-05-24T14:38:00.295" v="374" actId="2696"/>
        <pc:sldMkLst>
          <pc:docMk/>
          <pc:sldMk cId="3301768005" sldId="275"/>
        </pc:sldMkLst>
        <pc:spChg chg="mod">
          <ac:chgData name="sudheer kumar" userId="f686bd01d14fc1e8" providerId="LiveId" clId="{6CB6DD40-3DD3-46BA-B938-90B9405C408E}" dt="2024-05-24T14:35:09.794" v="334" actId="20577"/>
          <ac:spMkLst>
            <pc:docMk/>
            <pc:sldMk cId="3301768005" sldId="275"/>
            <ac:spMk id="2" creationId="{224A1572-2072-5EEC-3500-F6634728F544}"/>
          </ac:spMkLst>
        </pc:spChg>
      </pc:sldChg>
      <pc:sldChg chg="modSp new del mod">
        <pc:chgData name="sudheer kumar" userId="f686bd01d14fc1e8" providerId="LiveId" clId="{6CB6DD40-3DD3-46BA-B938-90B9405C408E}" dt="2024-05-24T14:41:43.544" v="397" actId="2696"/>
        <pc:sldMkLst>
          <pc:docMk/>
          <pc:sldMk cId="3505403241" sldId="275"/>
        </pc:sldMkLst>
        <pc:spChg chg="mod">
          <ac:chgData name="sudheer kumar" userId="f686bd01d14fc1e8" providerId="LiveId" clId="{6CB6DD40-3DD3-46BA-B938-90B9405C408E}" dt="2024-05-24T14:41:24.326" v="388" actId="20577"/>
          <ac:spMkLst>
            <pc:docMk/>
            <pc:sldMk cId="3505403241" sldId="275"/>
            <ac:spMk id="2" creationId="{176EDC0A-415F-279B-C996-5E0893D58A30}"/>
          </ac:spMkLst>
        </pc:spChg>
      </pc:sldChg>
      <pc:sldChg chg="addSp delSp modSp new del mod">
        <pc:chgData name="sudheer kumar" userId="f686bd01d14fc1e8" providerId="LiveId" clId="{6CB6DD40-3DD3-46BA-B938-90B9405C408E}" dt="2024-06-03T15:36:08.451" v="1489" actId="2696"/>
        <pc:sldMkLst>
          <pc:docMk/>
          <pc:sldMk cId="3764060845" sldId="275"/>
        </pc:sldMkLst>
        <pc:spChg chg="add mod">
          <ac:chgData name="sudheer kumar" userId="f686bd01d14fc1e8" providerId="LiveId" clId="{6CB6DD40-3DD3-46BA-B938-90B9405C408E}" dt="2024-05-24T15:05:18.787" v="564" actId="1076"/>
          <ac:spMkLst>
            <pc:docMk/>
            <pc:sldMk cId="3764060845" sldId="275"/>
            <ac:spMk id="3" creationId="{41A7B5EE-FDDE-331F-E012-9EAC34278855}"/>
          </ac:spMkLst>
        </pc:spChg>
        <pc:spChg chg="add del mod">
          <ac:chgData name="sudheer kumar" userId="f686bd01d14fc1e8" providerId="LiveId" clId="{6CB6DD40-3DD3-46BA-B938-90B9405C408E}" dt="2024-05-24T15:05:27.343" v="565" actId="12084"/>
          <ac:spMkLst>
            <pc:docMk/>
            <pc:sldMk cId="3764060845" sldId="275"/>
            <ac:spMk id="5" creationId="{D594E48F-CD05-93E8-C66A-C81669DD766F}"/>
          </ac:spMkLst>
        </pc:spChg>
        <pc:graphicFrameChg chg="add mod">
          <ac:chgData name="sudheer kumar" userId="f686bd01d14fc1e8" providerId="LiveId" clId="{6CB6DD40-3DD3-46BA-B938-90B9405C408E}" dt="2024-05-24T15:08:17.999" v="581" actId="1076"/>
          <ac:graphicFrameMkLst>
            <pc:docMk/>
            <pc:sldMk cId="3764060845" sldId="275"/>
            <ac:graphicFrameMk id="6" creationId="{AE962F51-5942-B3A9-EEA7-3D5C9BA41C30}"/>
          </ac:graphicFrameMkLst>
        </pc:graphicFrameChg>
      </pc:sldChg>
      <pc:sldChg chg="addSp modSp new mod">
        <pc:chgData name="sudheer kumar" userId="f686bd01d14fc1e8" providerId="LiveId" clId="{6CB6DD40-3DD3-46BA-B938-90B9405C408E}" dt="2024-06-03T15:41:23.165" v="1502" actId="1076"/>
        <pc:sldMkLst>
          <pc:docMk/>
          <pc:sldMk cId="3694797660" sldId="276"/>
        </pc:sldMkLst>
        <pc:spChg chg="add mod">
          <ac:chgData name="sudheer kumar" userId="f686bd01d14fc1e8" providerId="LiveId" clId="{6CB6DD40-3DD3-46BA-B938-90B9405C408E}" dt="2024-06-03T15:41:19.535" v="1501" actId="1076"/>
          <ac:spMkLst>
            <pc:docMk/>
            <pc:sldMk cId="3694797660" sldId="276"/>
            <ac:spMk id="7" creationId="{10AB787B-CBD1-324D-401C-001DE13567A7}"/>
          </ac:spMkLst>
        </pc:spChg>
        <pc:spChg chg="add mod">
          <ac:chgData name="sudheer kumar" userId="f686bd01d14fc1e8" providerId="LiveId" clId="{6CB6DD40-3DD3-46BA-B938-90B9405C408E}" dt="2024-06-03T15:41:23.165" v="1502" actId="1076"/>
          <ac:spMkLst>
            <pc:docMk/>
            <pc:sldMk cId="3694797660" sldId="276"/>
            <ac:spMk id="9" creationId="{79ADFBF0-5E84-A1AA-2FDD-5CB390BA3FED}"/>
          </ac:spMkLst>
        </pc:spChg>
        <pc:picChg chg="add mod">
          <ac:chgData name="sudheer kumar" userId="f686bd01d14fc1e8" providerId="LiveId" clId="{6CB6DD40-3DD3-46BA-B938-90B9405C408E}" dt="2024-05-25T06:23:52.881" v="1165" actId="1076"/>
          <ac:picMkLst>
            <pc:docMk/>
            <pc:sldMk cId="3694797660" sldId="276"/>
            <ac:picMk id="3" creationId="{3E2779E2-6E4D-5ECC-B27F-6A4596799EBA}"/>
          </ac:picMkLst>
        </pc:picChg>
        <pc:picChg chg="add mod">
          <ac:chgData name="sudheer kumar" userId="f686bd01d14fc1e8" providerId="LiveId" clId="{6CB6DD40-3DD3-46BA-B938-90B9405C408E}" dt="2024-05-25T06:24:05.771" v="1167" actId="1076"/>
          <ac:picMkLst>
            <pc:docMk/>
            <pc:sldMk cId="3694797660" sldId="276"/>
            <ac:picMk id="5" creationId="{4E30B730-E60E-7D58-E69A-D9EDBAFF8A58}"/>
          </ac:picMkLst>
        </pc:picChg>
      </pc:sldChg>
      <pc:sldChg chg="addSp modSp new del mod">
        <pc:chgData name="sudheer kumar" userId="f686bd01d14fc1e8" providerId="LiveId" clId="{6CB6DD40-3DD3-46BA-B938-90B9405C408E}" dt="2024-06-03T15:40:30.106" v="1495" actId="2696"/>
        <pc:sldMkLst>
          <pc:docMk/>
          <pc:sldMk cId="2113187954" sldId="277"/>
        </pc:sldMkLst>
        <pc:spChg chg="add mod">
          <ac:chgData name="sudheer kumar" userId="f686bd01d14fc1e8" providerId="LiveId" clId="{6CB6DD40-3DD3-46BA-B938-90B9405C408E}" dt="2024-05-25T06:36:12.280" v="1209" actId="1076"/>
          <ac:spMkLst>
            <pc:docMk/>
            <pc:sldMk cId="2113187954" sldId="277"/>
            <ac:spMk id="5" creationId="{2B4CADDB-902C-2596-E86D-B97EAF670FC1}"/>
          </ac:spMkLst>
        </pc:spChg>
        <pc:spChg chg="add mod">
          <ac:chgData name="sudheer kumar" userId="f686bd01d14fc1e8" providerId="LiveId" clId="{6CB6DD40-3DD3-46BA-B938-90B9405C408E}" dt="2024-05-25T06:37:44.358" v="1268" actId="1076"/>
          <ac:spMkLst>
            <pc:docMk/>
            <pc:sldMk cId="2113187954" sldId="277"/>
            <ac:spMk id="7" creationId="{4EA3A4CA-C977-D6FD-41D9-AA0CB809FE97}"/>
          </ac:spMkLst>
        </pc:spChg>
        <pc:picChg chg="add mod">
          <ac:chgData name="sudheer kumar" userId="f686bd01d14fc1e8" providerId="LiveId" clId="{6CB6DD40-3DD3-46BA-B938-90B9405C408E}" dt="2024-05-25T06:37:35.036" v="1266" actId="1076"/>
          <ac:picMkLst>
            <pc:docMk/>
            <pc:sldMk cId="2113187954" sldId="277"/>
            <ac:picMk id="3" creationId="{2CEEF272-F7C8-91E8-8073-83CD6BB1069C}"/>
          </ac:picMkLst>
        </pc:picChg>
      </pc:sldChg>
      <pc:sldChg chg="addSp delSp modSp new mod">
        <pc:chgData name="sudheer kumar" userId="f686bd01d14fc1e8" providerId="LiveId" clId="{6CB6DD40-3DD3-46BA-B938-90B9405C408E}" dt="2024-06-06T14:07:37.982" v="2242" actId="1076"/>
        <pc:sldMkLst>
          <pc:docMk/>
          <pc:sldMk cId="2670919813" sldId="278"/>
        </pc:sldMkLst>
        <pc:spChg chg="add del mod">
          <ac:chgData name="sudheer kumar" userId="f686bd01d14fc1e8" providerId="LiveId" clId="{6CB6DD40-3DD3-46BA-B938-90B9405C408E}" dt="2024-06-03T16:17:26.841" v="1713" actId="22"/>
          <ac:spMkLst>
            <pc:docMk/>
            <pc:sldMk cId="2670919813" sldId="278"/>
            <ac:spMk id="3" creationId="{0153FA2B-09B8-61D6-3045-F8D288D5C434}"/>
          </ac:spMkLst>
        </pc:spChg>
        <pc:spChg chg="add del mod">
          <ac:chgData name="sudheer kumar" userId="f686bd01d14fc1e8" providerId="LiveId" clId="{6CB6DD40-3DD3-46BA-B938-90B9405C408E}" dt="2024-05-25T04:51:56.036" v="678" actId="12084"/>
          <ac:spMkLst>
            <pc:docMk/>
            <pc:sldMk cId="2670919813" sldId="278"/>
            <ac:spMk id="3" creationId="{0DC4C3AF-2A48-DFEB-9741-96B5CA82E566}"/>
          </ac:spMkLst>
        </pc:spChg>
        <pc:spChg chg="add del mod">
          <ac:chgData name="sudheer kumar" userId="f686bd01d14fc1e8" providerId="LiveId" clId="{6CB6DD40-3DD3-46BA-B938-90B9405C408E}" dt="2024-06-06T14:04:16.849" v="2213"/>
          <ac:spMkLst>
            <pc:docMk/>
            <pc:sldMk cId="2670919813" sldId="278"/>
            <ac:spMk id="3" creationId="{3466C231-7AA2-94AC-EFCA-F09FD1D25D7F}"/>
          </ac:spMkLst>
        </pc:spChg>
        <pc:spChg chg="add mod">
          <ac:chgData name="sudheer kumar" userId="f686bd01d14fc1e8" providerId="LiveId" clId="{6CB6DD40-3DD3-46BA-B938-90B9405C408E}" dt="2024-06-06T14:07:37.982" v="2242" actId="1076"/>
          <ac:spMkLst>
            <pc:docMk/>
            <pc:sldMk cId="2670919813" sldId="278"/>
            <ac:spMk id="4" creationId="{2FCA8FE1-59C6-A0A3-9B42-7376D0CC6A97}"/>
          </ac:spMkLst>
        </pc:spChg>
        <pc:spChg chg="add mod">
          <ac:chgData name="sudheer kumar" userId="f686bd01d14fc1e8" providerId="LiveId" clId="{6CB6DD40-3DD3-46BA-B938-90B9405C408E}" dt="2024-06-06T14:01:39.515" v="2204" actId="1076"/>
          <ac:spMkLst>
            <pc:docMk/>
            <pc:sldMk cId="2670919813" sldId="278"/>
            <ac:spMk id="5" creationId="{81C309DB-90FA-5FC2-283E-4D32299D0DEA}"/>
          </ac:spMkLst>
        </pc:spChg>
        <pc:spChg chg="add del mod">
          <ac:chgData name="sudheer kumar" userId="f686bd01d14fc1e8" providerId="LiveId" clId="{6CB6DD40-3DD3-46BA-B938-90B9405C408E}" dt="2024-05-25T04:59:40.197" v="717" actId="12084"/>
          <ac:spMkLst>
            <pc:docMk/>
            <pc:sldMk cId="2670919813" sldId="278"/>
            <ac:spMk id="8" creationId="{D94151DD-2916-BC14-A6A6-FAFAC856BAE6}"/>
          </ac:spMkLst>
        </pc:spChg>
        <pc:spChg chg="add del mod">
          <ac:chgData name="sudheer kumar" userId="f686bd01d14fc1e8" providerId="LiveId" clId="{6CB6DD40-3DD3-46BA-B938-90B9405C408E}" dt="2024-06-03T16:03:09.490" v="1671"/>
          <ac:spMkLst>
            <pc:docMk/>
            <pc:sldMk cId="2670919813" sldId="278"/>
            <ac:spMk id="10" creationId="{DEE47A68-9500-1F31-220F-05431567F2B6}"/>
          </ac:spMkLst>
        </pc:spChg>
        <pc:graphicFrameChg chg="add del mod">
          <ac:chgData name="sudheer kumar" userId="f686bd01d14fc1e8" providerId="LiveId" clId="{6CB6DD40-3DD3-46BA-B938-90B9405C408E}" dt="2024-06-06T13:53:28.636" v="2189" actId="21"/>
          <ac:graphicFrameMkLst>
            <pc:docMk/>
            <pc:sldMk cId="2670919813" sldId="278"/>
            <ac:graphicFrameMk id="6" creationId="{0AF2CC2F-123E-E0E2-424F-8DE210F604CA}"/>
          </ac:graphicFrameMkLst>
        </pc:graphicFrameChg>
        <pc:graphicFrameChg chg="add del mod">
          <ac:chgData name="sudheer kumar" userId="f686bd01d14fc1e8" providerId="LiveId" clId="{6CB6DD40-3DD3-46BA-B938-90B9405C408E}" dt="2024-06-03T16:03:09.480" v="1669" actId="21"/>
          <ac:graphicFrameMkLst>
            <pc:docMk/>
            <pc:sldMk cId="2670919813" sldId="278"/>
            <ac:graphicFrameMk id="11" creationId="{E551FAD5-A144-531E-0C06-28460CED168F}"/>
          </ac:graphicFrameMkLst>
        </pc:graphicFrameChg>
      </pc:sldChg>
      <pc:sldChg chg="addSp delSp modSp new mod">
        <pc:chgData name="sudheer kumar" userId="f686bd01d14fc1e8" providerId="LiveId" clId="{6CB6DD40-3DD3-46BA-B938-90B9405C408E}" dt="2024-06-03T17:14:51.781" v="2066" actId="1076"/>
        <pc:sldMkLst>
          <pc:docMk/>
          <pc:sldMk cId="3399934683" sldId="279"/>
        </pc:sldMkLst>
        <pc:spChg chg="add del mod">
          <ac:chgData name="sudheer kumar" userId="f686bd01d14fc1e8" providerId="LiveId" clId="{6CB6DD40-3DD3-46BA-B938-90B9405C408E}" dt="2024-06-03T17:05:05.507" v="1983"/>
          <ac:spMkLst>
            <pc:docMk/>
            <pc:sldMk cId="3399934683" sldId="279"/>
            <ac:spMk id="3" creationId="{F4035CBB-0DBE-E829-D165-F6800C58099D}"/>
          </ac:spMkLst>
        </pc:spChg>
        <pc:spChg chg="add mod">
          <ac:chgData name="sudheer kumar" userId="f686bd01d14fc1e8" providerId="LiveId" clId="{6CB6DD40-3DD3-46BA-B938-90B9405C408E}" dt="2024-06-03T17:02:49.841" v="1962" actId="1076"/>
          <ac:spMkLst>
            <pc:docMk/>
            <pc:sldMk cId="3399934683" sldId="279"/>
            <ac:spMk id="5" creationId="{13374B50-DC50-AAAF-C035-143F5AC154CF}"/>
          </ac:spMkLst>
        </pc:spChg>
        <pc:spChg chg="add del mod">
          <ac:chgData name="sudheer kumar" userId="f686bd01d14fc1e8" providerId="LiveId" clId="{6CB6DD40-3DD3-46BA-B938-90B9405C408E}" dt="2024-06-03T17:05:05.507" v="1979"/>
          <ac:spMkLst>
            <pc:docMk/>
            <pc:sldMk cId="3399934683" sldId="279"/>
            <ac:spMk id="7" creationId="{1AFFC395-D83D-C2F9-2CF7-C2A1D01F4A8E}"/>
          </ac:spMkLst>
        </pc:spChg>
        <pc:spChg chg="add del mod">
          <ac:chgData name="sudheer kumar" userId="f686bd01d14fc1e8" providerId="LiveId" clId="{6CB6DD40-3DD3-46BA-B938-90B9405C408E}" dt="2024-06-03T17:05:05.507" v="1981"/>
          <ac:spMkLst>
            <pc:docMk/>
            <pc:sldMk cId="3399934683" sldId="279"/>
            <ac:spMk id="9" creationId="{75816BBA-A684-E360-FA02-A2319EACF70A}"/>
          </ac:spMkLst>
        </pc:spChg>
        <pc:spChg chg="add">
          <ac:chgData name="sudheer kumar" userId="f686bd01d14fc1e8" providerId="LiveId" clId="{6CB6DD40-3DD3-46BA-B938-90B9405C408E}" dt="2024-06-03T17:04:43.066" v="1973"/>
          <ac:spMkLst>
            <pc:docMk/>
            <pc:sldMk cId="3399934683" sldId="279"/>
            <ac:spMk id="10" creationId="{45C61DB2-C78E-1F08-2C90-4E00AB349C1E}"/>
          </ac:spMkLst>
        </pc:spChg>
        <pc:spChg chg="add">
          <ac:chgData name="sudheer kumar" userId="f686bd01d14fc1e8" providerId="LiveId" clId="{6CB6DD40-3DD3-46BA-B938-90B9405C408E}" dt="2024-06-03T17:04:50.867" v="1974"/>
          <ac:spMkLst>
            <pc:docMk/>
            <pc:sldMk cId="3399934683" sldId="279"/>
            <ac:spMk id="11" creationId="{B255F6DE-90A6-3454-9B9F-2520AD0EABC8}"/>
          </ac:spMkLst>
        </pc:spChg>
        <pc:spChg chg="add mod">
          <ac:chgData name="sudheer kumar" userId="f686bd01d14fc1e8" providerId="LiveId" clId="{6CB6DD40-3DD3-46BA-B938-90B9405C408E}" dt="2024-06-03T17:14:30.636" v="2061" actId="1076"/>
          <ac:spMkLst>
            <pc:docMk/>
            <pc:sldMk cId="3399934683" sldId="279"/>
            <ac:spMk id="13" creationId="{AE7562A3-6BFB-5746-8AF9-5BCF33264355}"/>
          </ac:spMkLst>
        </pc:spChg>
        <pc:spChg chg="add mod">
          <ac:chgData name="sudheer kumar" userId="f686bd01d14fc1e8" providerId="LiveId" clId="{6CB6DD40-3DD3-46BA-B938-90B9405C408E}" dt="2024-06-03T17:14:34.585" v="2062" actId="1076"/>
          <ac:spMkLst>
            <pc:docMk/>
            <pc:sldMk cId="3399934683" sldId="279"/>
            <ac:spMk id="15" creationId="{93ABF408-4163-A624-0ECF-B8AB8E0B1B60}"/>
          </ac:spMkLst>
        </pc:spChg>
        <pc:spChg chg="add mod">
          <ac:chgData name="sudheer kumar" userId="f686bd01d14fc1e8" providerId="LiveId" clId="{6CB6DD40-3DD3-46BA-B938-90B9405C408E}" dt="2024-06-03T17:14:27.872" v="2060" actId="1076"/>
          <ac:spMkLst>
            <pc:docMk/>
            <pc:sldMk cId="3399934683" sldId="279"/>
            <ac:spMk id="17" creationId="{D4995FA6-B89E-BE52-39CF-732AFD531948}"/>
          </ac:spMkLst>
        </pc:spChg>
        <pc:picChg chg="add mod">
          <ac:chgData name="sudheer kumar" userId="f686bd01d14fc1e8" providerId="LiveId" clId="{6CB6DD40-3DD3-46BA-B938-90B9405C408E}" dt="2024-06-03T17:14:37.960" v="2063" actId="1076"/>
          <ac:picMkLst>
            <pc:docMk/>
            <pc:sldMk cId="3399934683" sldId="279"/>
            <ac:picMk id="4100" creationId="{C488B364-44B3-437B-D649-CE7B762921F1}"/>
          </ac:picMkLst>
        </pc:picChg>
        <pc:picChg chg="add mod">
          <ac:chgData name="sudheer kumar" userId="f686bd01d14fc1e8" providerId="LiveId" clId="{6CB6DD40-3DD3-46BA-B938-90B9405C408E}" dt="2024-06-03T17:10:05.047" v="2023" actId="14100"/>
          <ac:picMkLst>
            <pc:docMk/>
            <pc:sldMk cId="3399934683" sldId="279"/>
            <ac:picMk id="4102" creationId="{0E66A31E-38C2-1B99-3AF0-65DF384C5BAB}"/>
          </ac:picMkLst>
        </pc:picChg>
        <pc:picChg chg="add mod">
          <ac:chgData name="sudheer kumar" userId="f686bd01d14fc1e8" providerId="LiveId" clId="{6CB6DD40-3DD3-46BA-B938-90B9405C408E}" dt="2024-06-03T17:14:43.261" v="2064" actId="1076"/>
          <ac:picMkLst>
            <pc:docMk/>
            <pc:sldMk cId="3399934683" sldId="279"/>
            <ac:picMk id="4104" creationId="{AC3DF12E-6EFE-D365-964F-06A989D69E5A}"/>
          </ac:picMkLst>
        </pc:picChg>
        <pc:picChg chg="add mod">
          <ac:chgData name="sudheer kumar" userId="f686bd01d14fc1e8" providerId="LiveId" clId="{6CB6DD40-3DD3-46BA-B938-90B9405C408E}" dt="2024-06-03T17:14:51.781" v="2066" actId="1076"/>
          <ac:picMkLst>
            <pc:docMk/>
            <pc:sldMk cId="3399934683" sldId="279"/>
            <ac:picMk id="4106" creationId="{DF922245-56F2-9E8F-C499-A4B7491ABDF6}"/>
          </ac:picMkLst>
        </pc:picChg>
      </pc:sldChg>
      <pc:sldChg chg="addSp delSp modSp new mod">
        <pc:chgData name="sudheer kumar" userId="f686bd01d14fc1e8" providerId="LiveId" clId="{6CB6DD40-3DD3-46BA-B938-90B9405C408E}" dt="2024-06-06T14:08:30.234" v="2252" actId="1076"/>
        <pc:sldMkLst>
          <pc:docMk/>
          <pc:sldMk cId="2597748153" sldId="280"/>
        </pc:sldMkLst>
        <pc:spChg chg="add mod">
          <ac:chgData name="sudheer kumar" userId="f686bd01d14fc1e8" providerId="LiveId" clId="{6CB6DD40-3DD3-46BA-B938-90B9405C408E}" dt="2024-06-06T14:08:30.234" v="2252" actId="1076"/>
          <ac:spMkLst>
            <pc:docMk/>
            <pc:sldMk cId="2597748153" sldId="280"/>
            <ac:spMk id="2" creationId="{BECC29F6-BEB5-24C5-9DC4-FFC2FBDE8E22}"/>
          </ac:spMkLst>
        </pc:spChg>
        <pc:spChg chg="add mod">
          <ac:chgData name="sudheer kumar" userId="f686bd01d14fc1e8" providerId="LiveId" clId="{6CB6DD40-3DD3-46BA-B938-90B9405C408E}" dt="2024-06-03T16:02:28.371" v="1659"/>
          <ac:spMkLst>
            <pc:docMk/>
            <pc:sldMk cId="2597748153" sldId="280"/>
            <ac:spMk id="8" creationId="{837E26A8-122E-E305-C07F-784917BE2578}"/>
          </ac:spMkLst>
        </pc:spChg>
        <pc:spChg chg="add mod">
          <ac:chgData name="sudheer kumar" userId="f686bd01d14fc1e8" providerId="LiveId" clId="{6CB6DD40-3DD3-46BA-B938-90B9405C408E}" dt="2024-06-03T16:02:28.371" v="1659"/>
          <ac:spMkLst>
            <pc:docMk/>
            <pc:sldMk cId="2597748153" sldId="280"/>
            <ac:spMk id="9" creationId="{A0084933-BD6E-023F-C10D-D8E9362EB517}"/>
          </ac:spMkLst>
        </pc:spChg>
        <pc:spChg chg="add mod">
          <ac:chgData name="sudheer kumar" userId="f686bd01d14fc1e8" providerId="LiveId" clId="{6CB6DD40-3DD3-46BA-B938-90B9405C408E}" dt="2024-06-03T16:02:28.371" v="1659"/>
          <ac:spMkLst>
            <pc:docMk/>
            <pc:sldMk cId="2597748153" sldId="280"/>
            <ac:spMk id="10" creationId="{69F4E7E0-FFA4-20A0-32EE-D6EC53BE5D85}"/>
          </ac:spMkLst>
        </pc:spChg>
        <pc:spChg chg="add mod">
          <ac:chgData name="sudheer kumar" userId="f686bd01d14fc1e8" providerId="LiveId" clId="{6CB6DD40-3DD3-46BA-B938-90B9405C408E}" dt="2024-06-03T16:02:28.371" v="1659"/>
          <ac:spMkLst>
            <pc:docMk/>
            <pc:sldMk cId="2597748153" sldId="280"/>
            <ac:spMk id="11" creationId="{16D38793-2E0E-CCEA-6A89-47B4CC7D1B91}"/>
          </ac:spMkLst>
        </pc:spChg>
        <pc:spChg chg="add mod">
          <ac:chgData name="sudheer kumar" userId="f686bd01d14fc1e8" providerId="LiveId" clId="{6CB6DD40-3DD3-46BA-B938-90B9405C408E}" dt="2024-06-03T16:02:28.371" v="1659"/>
          <ac:spMkLst>
            <pc:docMk/>
            <pc:sldMk cId="2597748153" sldId="280"/>
            <ac:spMk id="12" creationId="{3B1F71BE-0E8D-DADA-65A5-18AC527DC271}"/>
          </ac:spMkLst>
        </pc:spChg>
        <pc:spChg chg="add mod">
          <ac:chgData name="sudheer kumar" userId="f686bd01d14fc1e8" providerId="LiveId" clId="{6CB6DD40-3DD3-46BA-B938-90B9405C408E}" dt="2024-06-03T16:29:10.059" v="1821" actId="1076"/>
          <ac:spMkLst>
            <pc:docMk/>
            <pc:sldMk cId="2597748153" sldId="280"/>
            <ac:spMk id="13" creationId="{5090E633-70F0-634C-6F05-7BE3A12C16E6}"/>
          </ac:spMkLst>
        </pc:spChg>
        <pc:spChg chg="add mod">
          <ac:chgData name="sudheer kumar" userId="f686bd01d14fc1e8" providerId="LiveId" clId="{6CB6DD40-3DD3-46BA-B938-90B9405C408E}" dt="2024-06-03T16:02:28.371" v="1659"/>
          <ac:spMkLst>
            <pc:docMk/>
            <pc:sldMk cId="2597748153" sldId="280"/>
            <ac:spMk id="14" creationId="{DACA2A87-5F9B-2DE3-AD13-9C90CEED7AA8}"/>
          </ac:spMkLst>
        </pc:spChg>
        <pc:spChg chg="add mod">
          <ac:chgData name="sudheer kumar" userId="f686bd01d14fc1e8" providerId="LiveId" clId="{6CB6DD40-3DD3-46BA-B938-90B9405C408E}" dt="2024-06-03T16:31:00.454" v="1830"/>
          <ac:spMkLst>
            <pc:docMk/>
            <pc:sldMk cId="2597748153" sldId="280"/>
            <ac:spMk id="15" creationId="{089BA7EF-C6C3-C235-A915-E617832B786F}"/>
          </ac:spMkLst>
        </pc:spChg>
        <pc:spChg chg="add del mod topLvl">
          <ac:chgData name="sudheer kumar" userId="f686bd01d14fc1e8" providerId="LiveId" clId="{6CB6DD40-3DD3-46BA-B938-90B9405C408E}" dt="2024-06-03T16:31:45.173" v="1833" actId="21"/>
          <ac:spMkLst>
            <pc:docMk/>
            <pc:sldMk cId="2597748153" sldId="280"/>
            <ac:spMk id="16" creationId="{53205E06-A5F0-53C2-188A-BD2C94FECFDE}"/>
          </ac:spMkLst>
        </pc:spChg>
        <pc:spChg chg="add del mod topLvl">
          <ac:chgData name="sudheer kumar" userId="f686bd01d14fc1e8" providerId="LiveId" clId="{6CB6DD40-3DD3-46BA-B938-90B9405C408E}" dt="2024-06-03T16:31:40.630" v="1832" actId="21"/>
          <ac:spMkLst>
            <pc:docMk/>
            <pc:sldMk cId="2597748153" sldId="280"/>
            <ac:spMk id="17" creationId="{437D55F3-663E-A133-C7BE-15D1D9AEB66A}"/>
          </ac:spMkLst>
        </pc:spChg>
        <pc:spChg chg="add mod">
          <ac:chgData name="sudheer kumar" userId="f686bd01d14fc1e8" providerId="LiveId" clId="{6CB6DD40-3DD3-46BA-B938-90B9405C408E}" dt="2024-06-03T16:02:28.371" v="1659"/>
          <ac:spMkLst>
            <pc:docMk/>
            <pc:sldMk cId="2597748153" sldId="280"/>
            <ac:spMk id="18" creationId="{08DD90AE-9000-C72E-4902-A7B43F5777B1}"/>
          </ac:spMkLst>
        </pc:spChg>
        <pc:spChg chg="add mod">
          <ac:chgData name="sudheer kumar" userId="f686bd01d14fc1e8" providerId="LiveId" clId="{6CB6DD40-3DD3-46BA-B938-90B9405C408E}" dt="2024-06-03T16:30:16.635" v="1828"/>
          <ac:spMkLst>
            <pc:docMk/>
            <pc:sldMk cId="2597748153" sldId="280"/>
            <ac:spMk id="19" creationId="{F523DCE7-4419-C99F-B5AA-F6D9F2C2EDD3}"/>
          </ac:spMkLst>
        </pc:spChg>
        <pc:spChg chg="add mod">
          <ac:chgData name="sudheer kumar" userId="f686bd01d14fc1e8" providerId="LiveId" clId="{6CB6DD40-3DD3-46BA-B938-90B9405C408E}" dt="2024-06-06T14:04:53.059" v="2218" actId="1076"/>
          <ac:spMkLst>
            <pc:docMk/>
            <pc:sldMk cId="2597748153" sldId="280"/>
            <ac:spMk id="21" creationId="{D097178B-B1C6-BE38-6E4F-C911A59CD1BB}"/>
          </ac:spMkLst>
        </pc:spChg>
        <pc:spChg chg="add del mod">
          <ac:chgData name="sudheer kumar" userId="f686bd01d14fc1e8" providerId="LiveId" clId="{6CB6DD40-3DD3-46BA-B938-90B9405C408E}" dt="2024-06-03T16:34:30.253" v="1857" actId="12084"/>
          <ac:spMkLst>
            <pc:docMk/>
            <pc:sldMk cId="2597748153" sldId="280"/>
            <ac:spMk id="22" creationId="{E19DEB14-5371-03AC-B191-AE76D98AD321}"/>
          </ac:spMkLst>
        </pc:spChg>
        <pc:grpChg chg="add del mod">
          <ac:chgData name="sudheer kumar" userId="f686bd01d14fc1e8" providerId="LiveId" clId="{6CB6DD40-3DD3-46BA-B938-90B9405C408E}" dt="2024-06-03T16:31:36.004" v="1831" actId="21"/>
          <ac:grpSpMkLst>
            <pc:docMk/>
            <pc:sldMk cId="2597748153" sldId="280"/>
            <ac:grpSpMk id="2" creationId="{B771F934-D82A-800E-9EFE-6327ECB8033F}"/>
          </ac:grpSpMkLst>
        </pc:grpChg>
        <pc:grpChg chg="add del mod">
          <ac:chgData name="sudheer kumar" userId="f686bd01d14fc1e8" providerId="LiveId" clId="{6CB6DD40-3DD3-46BA-B938-90B9405C408E}" dt="2024-06-03T16:31:40.630" v="1832" actId="21"/>
          <ac:grpSpMkLst>
            <pc:docMk/>
            <pc:sldMk cId="2597748153" sldId="280"/>
            <ac:grpSpMk id="3" creationId="{C2365109-90D8-EDC9-A580-8D3BCC1CB488}"/>
          </ac:grpSpMkLst>
        </pc:grpChg>
        <pc:grpChg chg="add del mod">
          <ac:chgData name="sudheer kumar" userId="f686bd01d14fc1e8" providerId="LiveId" clId="{6CB6DD40-3DD3-46BA-B938-90B9405C408E}" dt="2024-06-03T16:31:51.642" v="1834" actId="21"/>
          <ac:grpSpMkLst>
            <pc:docMk/>
            <pc:sldMk cId="2597748153" sldId="280"/>
            <ac:grpSpMk id="4" creationId="{A772E3F5-92E4-271D-4894-969E1DD5F80B}"/>
          </ac:grpSpMkLst>
        </pc:grpChg>
        <pc:grpChg chg="add del mod">
          <ac:chgData name="sudheer kumar" userId="f686bd01d14fc1e8" providerId="LiveId" clId="{6CB6DD40-3DD3-46BA-B938-90B9405C408E}" dt="2024-06-03T16:32:10.165" v="1837" actId="21"/>
          <ac:grpSpMkLst>
            <pc:docMk/>
            <pc:sldMk cId="2597748153" sldId="280"/>
            <ac:grpSpMk id="5" creationId="{472C31BE-8FCD-F973-D4EB-DB4D246C10B7}"/>
          </ac:grpSpMkLst>
        </pc:grpChg>
        <pc:grpChg chg="add del mod">
          <ac:chgData name="sudheer kumar" userId="f686bd01d14fc1e8" providerId="LiveId" clId="{6CB6DD40-3DD3-46BA-B938-90B9405C408E}" dt="2024-06-03T16:31:55.469" v="1835" actId="21"/>
          <ac:grpSpMkLst>
            <pc:docMk/>
            <pc:sldMk cId="2597748153" sldId="280"/>
            <ac:grpSpMk id="6" creationId="{A7EA7605-0985-94AC-4FB5-9F5CD8239421}"/>
          </ac:grpSpMkLst>
        </pc:grpChg>
        <pc:grpChg chg="add del mod">
          <ac:chgData name="sudheer kumar" userId="f686bd01d14fc1e8" providerId="LiveId" clId="{6CB6DD40-3DD3-46BA-B938-90B9405C408E}" dt="2024-06-03T16:32:01.770" v="1836" actId="21"/>
          <ac:grpSpMkLst>
            <pc:docMk/>
            <pc:sldMk cId="2597748153" sldId="280"/>
            <ac:grpSpMk id="7" creationId="{71C9B5D8-7372-8572-1429-CDE8463D2DBE}"/>
          </ac:grpSpMkLst>
        </pc:grpChg>
        <pc:graphicFrameChg chg="add del mod">
          <ac:chgData name="sudheer kumar" userId="f686bd01d14fc1e8" providerId="LiveId" clId="{6CB6DD40-3DD3-46BA-B938-90B9405C408E}" dt="2024-06-06T14:04:28.157" v="2215" actId="21"/>
          <ac:graphicFrameMkLst>
            <pc:docMk/>
            <pc:sldMk cId="2597748153" sldId="280"/>
            <ac:graphicFrameMk id="23" creationId="{0CCD066E-4967-3A8B-BCA5-5174B00E64AD}"/>
          </ac:graphicFrameMkLst>
        </pc:graphicFrameChg>
      </pc:sldChg>
      <pc:sldChg chg="addSp modSp new mod">
        <pc:chgData name="sudheer kumar" userId="f686bd01d14fc1e8" providerId="LiveId" clId="{6CB6DD40-3DD3-46BA-B938-90B9405C408E}" dt="2024-06-06T13:51:58.179" v="2183" actId="1076"/>
        <pc:sldMkLst>
          <pc:docMk/>
          <pc:sldMk cId="2352884593" sldId="281"/>
        </pc:sldMkLst>
        <pc:spChg chg="add mod">
          <ac:chgData name="sudheer kumar" userId="f686bd01d14fc1e8" providerId="LiveId" clId="{6CB6DD40-3DD3-46BA-B938-90B9405C408E}" dt="2024-06-06T13:51:58.179" v="2183" actId="1076"/>
          <ac:spMkLst>
            <pc:docMk/>
            <pc:sldMk cId="2352884593" sldId="281"/>
            <ac:spMk id="3" creationId="{34D76B8F-F746-8ED9-1AD3-2B408BB5EB5B}"/>
          </ac:spMkLst>
        </pc:spChg>
        <pc:spChg chg="add mod">
          <ac:chgData name="sudheer kumar" userId="f686bd01d14fc1e8" providerId="LiveId" clId="{6CB6DD40-3DD3-46BA-B938-90B9405C408E}" dt="2024-06-06T13:51:47.491" v="2180" actId="1076"/>
          <ac:spMkLst>
            <pc:docMk/>
            <pc:sldMk cId="2352884593" sldId="281"/>
            <ac:spMk id="5" creationId="{CF7F2FE8-EF22-EB3B-4434-03D7006DA7BC}"/>
          </ac:spMkLst>
        </pc:spChg>
        <pc:spChg chg="add mod">
          <ac:chgData name="sudheer kumar" userId="f686bd01d14fc1e8" providerId="LiveId" clId="{6CB6DD40-3DD3-46BA-B938-90B9405C408E}" dt="2024-06-06T13:51:40.839" v="2179" actId="1076"/>
          <ac:spMkLst>
            <pc:docMk/>
            <pc:sldMk cId="2352884593" sldId="281"/>
            <ac:spMk id="7" creationId="{FF5B8A73-F546-68FA-9D85-FA9ABE09E68C}"/>
          </ac:spMkLst>
        </pc:spChg>
        <pc:spChg chg="add mod">
          <ac:chgData name="sudheer kumar" userId="f686bd01d14fc1e8" providerId="LiveId" clId="{6CB6DD40-3DD3-46BA-B938-90B9405C408E}" dt="2024-06-06T13:51:32.294" v="2178" actId="1076"/>
          <ac:spMkLst>
            <pc:docMk/>
            <pc:sldMk cId="2352884593" sldId="281"/>
            <ac:spMk id="9" creationId="{1E521EA5-A87A-DE6A-E81F-3CE6B5DC7FB4}"/>
          </ac:spMkLst>
        </pc:spChg>
        <pc:spChg chg="add mod">
          <ac:chgData name="sudheer kumar" userId="f686bd01d14fc1e8" providerId="LiveId" clId="{6CB6DD40-3DD3-46BA-B938-90B9405C408E}" dt="2024-06-06T13:51:17.507" v="2176" actId="1076"/>
          <ac:spMkLst>
            <pc:docMk/>
            <pc:sldMk cId="2352884593" sldId="281"/>
            <ac:spMk id="11" creationId="{34E780E2-0FD9-322F-2172-1D0E65474946}"/>
          </ac:spMkLst>
        </pc:spChg>
        <pc:spChg chg="add mod">
          <ac:chgData name="sudheer kumar" userId="f686bd01d14fc1e8" providerId="LiveId" clId="{6CB6DD40-3DD3-46BA-B938-90B9405C408E}" dt="2024-06-06T13:50:54.974" v="2173" actId="14100"/>
          <ac:spMkLst>
            <pc:docMk/>
            <pc:sldMk cId="2352884593" sldId="281"/>
            <ac:spMk id="13" creationId="{ABFCCCB9-9F55-0B93-4032-B15D8672838F}"/>
          </ac:spMkLst>
        </pc:spChg>
        <pc:spChg chg="add mod">
          <ac:chgData name="sudheer kumar" userId="f686bd01d14fc1e8" providerId="LiveId" clId="{6CB6DD40-3DD3-46BA-B938-90B9405C408E}" dt="2024-06-06T13:51:52.785" v="2181" actId="1076"/>
          <ac:spMkLst>
            <pc:docMk/>
            <pc:sldMk cId="2352884593" sldId="281"/>
            <ac:spMk id="15" creationId="{CF903B44-A3B8-56D8-75A5-8402BEC410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94CD0-0132-4ACB-B983-31C367B916A0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62D63F8-DE51-490F-9E89-C68B32AC9AD4}">
      <dgm:prSet custT="1"/>
      <dgm:spPr/>
      <dgm:t>
        <a:bodyPr/>
        <a:lstStyle/>
        <a:p>
          <a:r>
            <a:rPr lang="en-US" sz="1600" b="1" i="0" baseline="0" dirty="0">
              <a:solidFill>
                <a:srgbClr val="00B050"/>
              </a:solidFill>
            </a:rPr>
            <a:t>Pyttsx3</a:t>
          </a:r>
          <a:endParaRPr lang="en-IN" sz="1600" dirty="0">
            <a:solidFill>
              <a:srgbClr val="00B050"/>
            </a:solidFill>
          </a:endParaRPr>
        </a:p>
      </dgm:t>
    </dgm:pt>
    <dgm:pt modelId="{EEC833EE-DC7A-4FA0-99BE-E2C402DE8689}" type="parTrans" cxnId="{DAC5DAA1-CEE7-4B40-832C-E4940B421FC7}">
      <dgm:prSet/>
      <dgm:spPr/>
      <dgm:t>
        <a:bodyPr/>
        <a:lstStyle/>
        <a:p>
          <a:endParaRPr lang="en-IN" sz="1600"/>
        </a:p>
      </dgm:t>
    </dgm:pt>
    <dgm:pt modelId="{FC1F620A-2F60-4F1C-AA2E-06A69E437082}" type="sibTrans" cxnId="{DAC5DAA1-CEE7-4B40-832C-E4940B421FC7}">
      <dgm:prSet/>
      <dgm:spPr/>
      <dgm:t>
        <a:bodyPr/>
        <a:lstStyle/>
        <a:p>
          <a:endParaRPr lang="en-IN"/>
        </a:p>
      </dgm:t>
    </dgm:pt>
    <dgm:pt modelId="{36B4F8EF-8150-4802-90B3-BE877E53BB54}">
      <dgm:prSet custT="1"/>
      <dgm:spPr/>
      <dgm:t>
        <a:bodyPr/>
        <a:lstStyle/>
        <a:p>
          <a:r>
            <a:rPr lang="en-US" sz="1600" b="1" i="0" baseline="0" dirty="0">
              <a:solidFill>
                <a:srgbClr val="00B050"/>
              </a:solidFill>
            </a:rPr>
            <a:t>Datetime</a:t>
          </a:r>
          <a:endParaRPr lang="en-IN" sz="1600" dirty="0">
            <a:solidFill>
              <a:srgbClr val="00B050"/>
            </a:solidFill>
          </a:endParaRPr>
        </a:p>
      </dgm:t>
    </dgm:pt>
    <dgm:pt modelId="{600F1CB9-0698-4C49-849C-630BDEA75715}" type="parTrans" cxnId="{C3AF0E59-5F0B-4206-A4FD-C2312F033603}">
      <dgm:prSet/>
      <dgm:spPr/>
      <dgm:t>
        <a:bodyPr/>
        <a:lstStyle/>
        <a:p>
          <a:endParaRPr lang="en-IN" sz="1600"/>
        </a:p>
      </dgm:t>
    </dgm:pt>
    <dgm:pt modelId="{AA14E1EC-7C14-4C79-A61E-7783EB1EE74F}" type="sibTrans" cxnId="{C3AF0E59-5F0B-4206-A4FD-C2312F033603}">
      <dgm:prSet/>
      <dgm:spPr/>
      <dgm:t>
        <a:bodyPr/>
        <a:lstStyle/>
        <a:p>
          <a:endParaRPr lang="en-IN"/>
        </a:p>
      </dgm:t>
    </dgm:pt>
    <dgm:pt modelId="{C4C87374-C477-403B-AE0B-FD50276EA6B8}">
      <dgm:prSet custT="1"/>
      <dgm:spPr/>
      <dgm:t>
        <a:bodyPr/>
        <a:lstStyle/>
        <a:p>
          <a:r>
            <a:rPr lang="en-US" sz="1600" b="1" i="0" baseline="0" dirty="0">
              <a:solidFill>
                <a:srgbClr val="00B050"/>
              </a:solidFill>
            </a:rPr>
            <a:t>Speech Recognition</a:t>
          </a:r>
          <a:r>
            <a:rPr lang="en-US" sz="1600" b="0" i="0" baseline="0" dirty="0">
              <a:solidFill>
                <a:srgbClr val="00B050"/>
              </a:solidFill>
            </a:rPr>
            <a:t>.</a:t>
          </a:r>
          <a:endParaRPr lang="en-IN" sz="1600" dirty="0">
            <a:solidFill>
              <a:srgbClr val="00B050"/>
            </a:solidFill>
          </a:endParaRPr>
        </a:p>
      </dgm:t>
    </dgm:pt>
    <dgm:pt modelId="{C2FEAF9A-9AAE-43A8-B0ED-6A43FC0902AC}" type="parTrans" cxnId="{1C20154C-1A56-4C11-924B-96519FDADC45}">
      <dgm:prSet/>
      <dgm:spPr/>
      <dgm:t>
        <a:bodyPr/>
        <a:lstStyle/>
        <a:p>
          <a:endParaRPr lang="en-IN" sz="1600"/>
        </a:p>
      </dgm:t>
    </dgm:pt>
    <dgm:pt modelId="{289B805D-327D-42C0-8DCE-1974A5A83315}" type="sibTrans" cxnId="{1C20154C-1A56-4C11-924B-96519FDADC45}">
      <dgm:prSet/>
      <dgm:spPr/>
      <dgm:t>
        <a:bodyPr/>
        <a:lstStyle/>
        <a:p>
          <a:endParaRPr lang="en-IN"/>
        </a:p>
      </dgm:t>
    </dgm:pt>
    <dgm:pt modelId="{2ABB0C1D-4927-427C-9ABD-DA02E117A79D}">
      <dgm:prSet custT="1"/>
      <dgm:spPr/>
      <dgm:t>
        <a:bodyPr/>
        <a:lstStyle/>
        <a:p>
          <a:r>
            <a:rPr lang="en-US" sz="1600" b="1" i="0" baseline="0" dirty="0">
              <a:solidFill>
                <a:srgbClr val="00B050"/>
              </a:solidFill>
              <a:latin typeface="+mn-lt"/>
            </a:rPr>
            <a:t>Wikipedia</a:t>
          </a:r>
          <a:endParaRPr lang="en-IN" sz="1600" dirty="0">
            <a:solidFill>
              <a:srgbClr val="00B050"/>
            </a:solidFill>
            <a:latin typeface="+mn-lt"/>
          </a:endParaRPr>
        </a:p>
      </dgm:t>
    </dgm:pt>
    <dgm:pt modelId="{992CFC71-3177-422D-9A4C-8AED47D31E0F}" type="parTrans" cxnId="{AABF37F3-005F-4603-95AC-4BF105DB3772}">
      <dgm:prSet/>
      <dgm:spPr/>
      <dgm:t>
        <a:bodyPr/>
        <a:lstStyle/>
        <a:p>
          <a:endParaRPr lang="en-IN" sz="1600"/>
        </a:p>
      </dgm:t>
    </dgm:pt>
    <dgm:pt modelId="{5371E75D-5268-4E65-A487-BACE0A8ECEA4}" type="sibTrans" cxnId="{AABF37F3-005F-4603-95AC-4BF105DB3772}">
      <dgm:prSet/>
      <dgm:spPr/>
      <dgm:t>
        <a:bodyPr/>
        <a:lstStyle/>
        <a:p>
          <a:endParaRPr lang="en-IN"/>
        </a:p>
      </dgm:t>
    </dgm:pt>
    <dgm:pt modelId="{DC9CADB6-C745-40BD-B813-499254C58D96}">
      <dgm:prSet custT="1"/>
      <dgm:spPr/>
      <dgm:t>
        <a:bodyPr/>
        <a:lstStyle/>
        <a:p>
          <a:r>
            <a:rPr lang="en-US" sz="1600" b="1" i="0" baseline="0">
              <a:solidFill>
                <a:srgbClr val="00B050"/>
              </a:solidFill>
            </a:rPr>
            <a:t>Web Browser</a:t>
          </a:r>
          <a:endParaRPr lang="en-IN" sz="1600">
            <a:solidFill>
              <a:srgbClr val="00B050"/>
            </a:solidFill>
          </a:endParaRPr>
        </a:p>
      </dgm:t>
    </dgm:pt>
    <dgm:pt modelId="{25C7E4DE-695F-496F-AB1B-B30E8F61F73E}" type="parTrans" cxnId="{858A21DD-03E3-421E-BCE9-7A654B5722E7}">
      <dgm:prSet/>
      <dgm:spPr/>
      <dgm:t>
        <a:bodyPr/>
        <a:lstStyle/>
        <a:p>
          <a:endParaRPr lang="en-IN" sz="1600"/>
        </a:p>
      </dgm:t>
    </dgm:pt>
    <dgm:pt modelId="{2192E925-50F7-4B44-B6BF-AB10A3F3F201}" type="sibTrans" cxnId="{858A21DD-03E3-421E-BCE9-7A654B5722E7}">
      <dgm:prSet/>
      <dgm:spPr/>
      <dgm:t>
        <a:bodyPr/>
        <a:lstStyle/>
        <a:p>
          <a:endParaRPr lang="en-IN"/>
        </a:p>
      </dgm:t>
    </dgm:pt>
    <dgm:pt modelId="{E8C417DF-802F-46D0-A37F-E2A5A1834839}">
      <dgm:prSet custT="1"/>
      <dgm:spPr/>
      <dgm:t>
        <a:bodyPr/>
        <a:lstStyle/>
        <a:p>
          <a:r>
            <a:rPr lang="en-US" sz="1600" b="1" i="0" baseline="0" dirty="0">
              <a:solidFill>
                <a:srgbClr val="00B050"/>
              </a:solidFill>
            </a:rPr>
            <a:t>OS</a:t>
          </a:r>
          <a:endParaRPr lang="en-IN" sz="1600" dirty="0">
            <a:solidFill>
              <a:srgbClr val="00B050"/>
            </a:solidFill>
          </a:endParaRPr>
        </a:p>
      </dgm:t>
    </dgm:pt>
    <dgm:pt modelId="{BD609742-BF08-41EE-8D89-01477A728C10}" type="parTrans" cxnId="{F297FD66-26A8-4901-B6F8-9DF9961FAD55}">
      <dgm:prSet/>
      <dgm:spPr/>
      <dgm:t>
        <a:bodyPr/>
        <a:lstStyle/>
        <a:p>
          <a:endParaRPr lang="en-IN" sz="1600"/>
        </a:p>
      </dgm:t>
    </dgm:pt>
    <dgm:pt modelId="{91AD8870-0488-4D1B-9673-41468A346683}" type="sibTrans" cxnId="{F297FD66-26A8-4901-B6F8-9DF9961FAD55}">
      <dgm:prSet/>
      <dgm:spPr/>
      <dgm:t>
        <a:bodyPr/>
        <a:lstStyle/>
        <a:p>
          <a:endParaRPr lang="en-IN"/>
        </a:p>
      </dgm:t>
    </dgm:pt>
    <dgm:pt modelId="{CA9F15C5-41CE-4174-A2A5-6AEB11F0EB92}">
      <dgm:prSet custT="1"/>
      <dgm:spPr/>
      <dgm:t>
        <a:bodyPr/>
        <a:lstStyle/>
        <a:p>
          <a:r>
            <a:rPr lang="en-US" sz="1600" b="1" dirty="0">
              <a:solidFill>
                <a:srgbClr val="00B050"/>
              </a:solidFill>
            </a:rPr>
            <a:t>Requests</a:t>
          </a:r>
          <a:endParaRPr lang="en-IN" sz="1600" dirty="0">
            <a:solidFill>
              <a:srgbClr val="00B050"/>
            </a:solidFill>
          </a:endParaRPr>
        </a:p>
      </dgm:t>
    </dgm:pt>
    <dgm:pt modelId="{A7CC8C32-D668-4D78-810A-8C29D25532D6}" type="parTrans" cxnId="{2E025F23-67D9-4107-8D7B-BD9ED2A804A3}">
      <dgm:prSet/>
      <dgm:spPr/>
      <dgm:t>
        <a:bodyPr/>
        <a:lstStyle/>
        <a:p>
          <a:endParaRPr lang="en-IN" sz="1600"/>
        </a:p>
      </dgm:t>
    </dgm:pt>
    <dgm:pt modelId="{26BAA2F7-E458-4E34-BD85-8A7FC3F9ECF9}" type="sibTrans" cxnId="{2E025F23-67D9-4107-8D7B-BD9ED2A804A3}">
      <dgm:prSet/>
      <dgm:spPr/>
      <dgm:t>
        <a:bodyPr/>
        <a:lstStyle/>
        <a:p>
          <a:endParaRPr lang="en-IN"/>
        </a:p>
      </dgm:t>
    </dgm:pt>
    <dgm:pt modelId="{D12051FB-DCC2-4EA0-A075-A40A437CBE4F}">
      <dgm:prSet custT="1"/>
      <dgm:spPr/>
    </dgm:pt>
    <dgm:pt modelId="{E9689162-F117-406E-AE8F-4CB183CB0E29}" type="parTrans" cxnId="{365A17A9-2D72-471C-8466-2D22322CEEA1}">
      <dgm:prSet/>
      <dgm:spPr/>
      <dgm:t>
        <a:bodyPr/>
        <a:lstStyle/>
        <a:p>
          <a:endParaRPr lang="en-IN" sz="1600"/>
        </a:p>
      </dgm:t>
    </dgm:pt>
    <dgm:pt modelId="{CA61B047-91C2-4A18-8BFF-EB76CC3BE552}" type="sibTrans" cxnId="{365A17A9-2D72-471C-8466-2D22322CEEA1}">
      <dgm:prSet/>
      <dgm:spPr/>
      <dgm:t>
        <a:bodyPr/>
        <a:lstStyle/>
        <a:p>
          <a:endParaRPr lang="en-IN"/>
        </a:p>
      </dgm:t>
    </dgm:pt>
    <dgm:pt modelId="{B43CD65E-E2C1-4A7A-AB00-9EF68E419045}" type="pres">
      <dgm:prSet presAssocID="{F4894CD0-0132-4ACB-B983-31C367B916A0}" presName="compositeShape" presStyleCnt="0">
        <dgm:presLayoutVars>
          <dgm:chMax val="7"/>
          <dgm:dir/>
          <dgm:resizeHandles val="exact"/>
        </dgm:presLayoutVars>
      </dgm:prSet>
      <dgm:spPr/>
    </dgm:pt>
    <dgm:pt modelId="{EACBE352-1DAE-49A2-A56A-05B7AEAB68D4}" type="pres">
      <dgm:prSet presAssocID="{762D63F8-DE51-490F-9E89-C68B32AC9AD4}" presName="circ1" presStyleLbl="vennNode1" presStyleIdx="0" presStyleCnt="7" custLinFactNeighborX="-67223" custLinFactNeighborY="-6975"/>
      <dgm:spPr/>
    </dgm:pt>
    <dgm:pt modelId="{F8FFD186-764F-4FF7-B380-D7C306329647}" type="pres">
      <dgm:prSet presAssocID="{762D63F8-DE51-490F-9E89-C68B32AC9AD4}" presName="circ1Tx" presStyleLbl="revTx" presStyleIdx="0" presStyleCnt="0" custLinFactNeighborX="-58667" custLinFactNeighborY="-11376">
        <dgm:presLayoutVars>
          <dgm:chMax val="0"/>
          <dgm:chPref val="0"/>
          <dgm:bulletEnabled val="1"/>
        </dgm:presLayoutVars>
      </dgm:prSet>
      <dgm:spPr/>
    </dgm:pt>
    <dgm:pt modelId="{AEF659FE-649E-4A71-98A9-5724CFEFB43D}" type="pres">
      <dgm:prSet presAssocID="{36B4F8EF-8150-4802-90B3-BE877E53BB54}" presName="circ2" presStyleLbl="vennNode1" presStyleIdx="1" presStyleCnt="7" custLinFactNeighborX="-67223" custLinFactNeighborY="-6975"/>
      <dgm:spPr/>
    </dgm:pt>
    <dgm:pt modelId="{51C2BA9B-D616-4C29-9B02-9DE3AF7CB674}" type="pres">
      <dgm:prSet presAssocID="{36B4F8EF-8150-4802-90B3-BE877E53BB54}" presName="circ2Tx" presStyleLbl="revTx" presStyleIdx="0" presStyleCnt="0" custLinFactNeighborX="-62052" custLinFactNeighborY="-10342">
        <dgm:presLayoutVars>
          <dgm:chMax val="0"/>
          <dgm:chPref val="0"/>
          <dgm:bulletEnabled val="1"/>
        </dgm:presLayoutVars>
      </dgm:prSet>
      <dgm:spPr/>
    </dgm:pt>
    <dgm:pt modelId="{26E197C3-676C-4D51-AAE4-66A1B161237D}" type="pres">
      <dgm:prSet presAssocID="{C4C87374-C477-403B-AE0B-FD50276EA6B8}" presName="circ3" presStyleLbl="vennNode1" presStyleIdx="2" presStyleCnt="7" custLinFactNeighborX="-67223" custLinFactNeighborY="-6975"/>
      <dgm:spPr/>
    </dgm:pt>
    <dgm:pt modelId="{AA1126C8-97B8-45C7-B2C7-F3103B27B4C5}" type="pres">
      <dgm:prSet presAssocID="{C4C87374-C477-403B-AE0B-FD50276EA6B8}" presName="circ3Tx" presStyleLbl="revTx" presStyleIdx="0" presStyleCnt="0" custLinFactNeighborX="-63269" custLinFactNeighborY="-9682">
        <dgm:presLayoutVars>
          <dgm:chMax val="0"/>
          <dgm:chPref val="0"/>
          <dgm:bulletEnabled val="1"/>
        </dgm:presLayoutVars>
      </dgm:prSet>
      <dgm:spPr/>
    </dgm:pt>
    <dgm:pt modelId="{900410D6-41A3-4A87-88E8-E6626AD85CF9}" type="pres">
      <dgm:prSet presAssocID="{2ABB0C1D-4927-427C-9ABD-DA02E117A79D}" presName="circ4" presStyleLbl="vennNode1" presStyleIdx="3" presStyleCnt="7" custLinFactNeighborX="-67223" custLinFactNeighborY="-6975"/>
      <dgm:spPr/>
    </dgm:pt>
    <dgm:pt modelId="{0B212B26-2FB7-4D5C-AB62-805D5EB235D6}" type="pres">
      <dgm:prSet presAssocID="{2ABB0C1D-4927-427C-9ABD-DA02E117A79D}" presName="circ4Tx" presStyleLbl="revTx" presStyleIdx="0" presStyleCnt="0" custLinFactNeighborX="-58667" custLinFactNeighborY="-10583">
        <dgm:presLayoutVars>
          <dgm:chMax val="0"/>
          <dgm:chPref val="0"/>
          <dgm:bulletEnabled val="1"/>
        </dgm:presLayoutVars>
      </dgm:prSet>
      <dgm:spPr/>
    </dgm:pt>
    <dgm:pt modelId="{2B73352B-4541-4B1D-878C-FEA79BEBFD73}" type="pres">
      <dgm:prSet presAssocID="{DC9CADB6-C745-40BD-B813-499254C58D96}" presName="circ5" presStyleLbl="vennNode1" presStyleIdx="4" presStyleCnt="7" custLinFactNeighborX="-67223" custLinFactNeighborY="-6975"/>
      <dgm:spPr/>
    </dgm:pt>
    <dgm:pt modelId="{70905EC9-20E0-4A47-9F2F-D5A9661BC13E}" type="pres">
      <dgm:prSet presAssocID="{DC9CADB6-C745-40BD-B813-499254C58D96}" presName="circ5Tx" presStyleLbl="revTx" presStyleIdx="0" presStyleCnt="0" custLinFactNeighborX="-58667" custLinFactNeighborY="-10583">
        <dgm:presLayoutVars>
          <dgm:chMax val="0"/>
          <dgm:chPref val="0"/>
          <dgm:bulletEnabled val="1"/>
        </dgm:presLayoutVars>
      </dgm:prSet>
      <dgm:spPr/>
    </dgm:pt>
    <dgm:pt modelId="{25E4E56E-3A2E-44F2-BC04-AFEBE897F91D}" type="pres">
      <dgm:prSet presAssocID="{E8C417DF-802F-46D0-A37F-E2A5A1834839}" presName="circ6" presStyleLbl="vennNode1" presStyleIdx="5" presStyleCnt="7" custLinFactNeighborX="-67223" custLinFactNeighborY="-6975"/>
      <dgm:spPr/>
    </dgm:pt>
    <dgm:pt modelId="{B89CE1E8-811A-4F91-A15B-73787BA13BE8}" type="pres">
      <dgm:prSet presAssocID="{E8C417DF-802F-46D0-A37F-E2A5A1834839}" presName="circ6Tx" presStyleLbl="revTx" presStyleIdx="0" presStyleCnt="0" custLinFactNeighborX="-63269" custLinFactNeighborY="-9682">
        <dgm:presLayoutVars>
          <dgm:chMax val="0"/>
          <dgm:chPref val="0"/>
          <dgm:bulletEnabled val="1"/>
        </dgm:presLayoutVars>
      </dgm:prSet>
      <dgm:spPr/>
    </dgm:pt>
    <dgm:pt modelId="{0BC34836-6E0F-4AC9-A623-276E46FF4357}" type="pres">
      <dgm:prSet presAssocID="{CA9F15C5-41CE-4174-A2A5-6AEB11F0EB92}" presName="circ7" presStyleLbl="vennNode1" presStyleIdx="6" presStyleCnt="7" custLinFactNeighborX="-67223" custLinFactNeighborY="-6975"/>
      <dgm:spPr/>
    </dgm:pt>
    <dgm:pt modelId="{19EC619F-4A59-44FF-9E99-0301A9D83292}" type="pres">
      <dgm:prSet presAssocID="{CA9F15C5-41CE-4174-A2A5-6AEB11F0EB92}" presName="circ7Tx" presStyleLbl="revTx" presStyleIdx="0" presStyleCnt="0" custLinFactNeighborX="-62052" custLinFactNeighborY="-10342">
        <dgm:presLayoutVars>
          <dgm:chMax val="0"/>
          <dgm:chPref val="0"/>
          <dgm:bulletEnabled val="1"/>
        </dgm:presLayoutVars>
      </dgm:prSet>
      <dgm:spPr/>
    </dgm:pt>
  </dgm:ptLst>
  <dgm:cxnLst>
    <dgm:cxn modelId="{2E025F23-67D9-4107-8D7B-BD9ED2A804A3}" srcId="{F4894CD0-0132-4ACB-B983-31C367B916A0}" destId="{CA9F15C5-41CE-4174-A2A5-6AEB11F0EB92}" srcOrd="6" destOrd="0" parTransId="{A7CC8C32-D668-4D78-810A-8C29D25532D6}" sibTransId="{26BAA2F7-E458-4E34-BD85-8A7FC3F9ECF9}"/>
    <dgm:cxn modelId="{49BD8A35-5734-46DA-81A0-C3F81734343A}" type="presOf" srcId="{F4894CD0-0132-4ACB-B983-31C367B916A0}" destId="{B43CD65E-E2C1-4A7A-AB00-9EF68E419045}" srcOrd="0" destOrd="0" presId="urn:microsoft.com/office/officeart/2005/8/layout/venn1"/>
    <dgm:cxn modelId="{2BF1B23F-834B-43AE-AC30-5636BE7A5C4B}" type="presOf" srcId="{762D63F8-DE51-490F-9E89-C68B32AC9AD4}" destId="{F8FFD186-764F-4FF7-B380-D7C306329647}" srcOrd="0" destOrd="0" presId="urn:microsoft.com/office/officeart/2005/8/layout/venn1"/>
    <dgm:cxn modelId="{F297FD66-26A8-4901-B6F8-9DF9961FAD55}" srcId="{F4894CD0-0132-4ACB-B983-31C367B916A0}" destId="{E8C417DF-802F-46D0-A37F-E2A5A1834839}" srcOrd="5" destOrd="0" parTransId="{BD609742-BF08-41EE-8D89-01477A728C10}" sibTransId="{91AD8870-0488-4D1B-9673-41468A346683}"/>
    <dgm:cxn modelId="{1C20154C-1A56-4C11-924B-96519FDADC45}" srcId="{F4894CD0-0132-4ACB-B983-31C367B916A0}" destId="{C4C87374-C477-403B-AE0B-FD50276EA6B8}" srcOrd="2" destOrd="0" parTransId="{C2FEAF9A-9AAE-43A8-B0ED-6A43FC0902AC}" sibTransId="{289B805D-327D-42C0-8DCE-1974A5A83315}"/>
    <dgm:cxn modelId="{116E734E-C8D2-4E07-B928-17A6834A6C5C}" type="presOf" srcId="{C4C87374-C477-403B-AE0B-FD50276EA6B8}" destId="{AA1126C8-97B8-45C7-B2C7-F3103B27B4C5}" srcOrd="0" destOrd="0" presId="urn:microsoft.com/office/officeart/2005/8/layout/venn1"/>
    <dgm:cxn modelId="{3821014F-B918-44B2-A5A6-0D0E57070D1E}" type="presOf" srcId="{CA9F15C5-41CE-4174-A2A5-6AEB11F0EB92}" destId="{19EC619F-4A59-44FF-9E99-0301A9D83292}" srcOrd="0" destOrd="0" presId="urn:microsoft.com/office/officeart/2005/8/layout/venn1"/>
    <dgm:cxn modelId="{C3AF0E59-5F0B-4206-A4FD-C2312F033603}" srcId="{F4894CD0-0132-4ACB-B983-31C367B916A0}" destId="{36B4F8EF-8150-4802-90B3-BE877E53BB54}" srcOrd="1" destOrd="0" parTransId="{600F1CB9-0698-4C49-849C-630BDEA75715}" sibTransId="{AA14E1EC-7C14-4C79-A61E-7783EB1EE74F}"/>
    <dgm:cxn modelId="{2D95D35A-D349-459A-8AAF-2B4D5FCF6F5F}" type="presOf" srcId="{DC9CADB6-C745-40BD-B813-499254C58D96}" destId="{70905EC9-20E0-4A47-9F2F-D5A9661BC13E}" srcOrd="0" destOrd="0" presId="urn:microsoft.com/office/officeart/2005/8/layout/venn1"/>
    <dgm:cxn modelId="{74589D95-51AE-4744-A839-2ABA155F1AA1}" type="presOf" srcId="{2ABB0C1D-4927-427C-9ABD-DA02E117A79D}" destId="{0B212B26-2FB7-4D5C-AB62-805D5EB235D6}" srcOrd="0" destOrd="0" presId="urn:microsoft.com/office/officeart/2005/8/layout/venn1"/>
    <dgm:cxn modelId="{DAC5DAA1-CEE7-4B40-832C-E4940B421FC7}" srcId="{F4894CD0-0132-4ACB-B983-31C367B916A0}" destId="{762D63F8-DE51-490F-9E89-C68B32AC9AD4}" srcOrd="0" destOrd="0" parTransId="{EEC833EE-DC7A-4FA0-99BE-E2C402DE8689}" sibTransId="{FC1F620A-2F60-4F1C-AA2E-06A69E437082}"/>
    <dgm:cxn modelId="{365A17A9-2D72-471C-8466-2D22322CEEA1}" srcId="{F4894CD0-0132-4ACB-B983-31C367B916A0}" destId="{D12051FB-DCC2-4EA0-A075-A40A437CBE4F}" srcOrd="7" destOrd="0" parTransId="{E9689162-F117-406E-AE8F-4CB183CB0E29}" sibTransId="{CA61B047-91C2-4A18-8BFF-EB76CC3BE552}"/>
    <dgm:cxn modelId="{858A21DD-03E3-421E-BCE9-7A654B5722E7}" srcId="{F4894CD0-0132-4ACB-B983-31C367B916A0}" destId="{DC9CADB6-C745-40BD-B813-499254C58D96}" srcOrd="4" destOrd="0" parTransId="{25C7E4DE-695F-496F-AB1B-B30E8F61F73E}" sibTransId="{2192E925-50F7-4B44-B6BF-AB10A3F3F201}"/>
    <dgm:cxn modelId="{3FCF93E2-703D-4963-8DFA-52B0B37BFEA1}" type="presOf" srcId="{36B4F8EF-8150-4802-90B3-BE877E53BB54}" destId="{51C2BA9B-D616-4C29-9B02-9DE3AF7CB674}" srcOrd="0" destOrd="0" presId="urn:microsoft.com/office/officeart/2005/8/layout/venn1"/>
    <dgm:cxn modelId="{D2A508F2-5E9D-418D-B6A3-685BA9056E4B}" type="presOf" srcId="{E8C417DF-802F-46D0-A37F-E2A5A1834839}" destId="{B89CE1E8-811A-4F91-A15B-73787BA13BE8}" srcOrd="0" destOrd="0" presId="urn:microsoft.com/office/officeart/2005/8/layout/venn1"/>
    <dgm:cxn modelId="{AABF37F3-005F-4603-95AC-4BF105DB3772}" srcId="{F4894CD0-0132-4ACB-B983-31C367B916A0}" destId="{2ABB0C1D-4927-427C-9ABD-DA02E117A79D}" srcOrd="3" destOrd="0" parTransId="{992CFC71-3177-422D-9A4C-8AED47D31E0F}" sibTransId="{5371E75D-5268-4E65-A487-BACE0A8ECEA4}"/>
    <dgm:cxn modelId="{514165D9-2C1F-450A-B3E4-312E05F8A2A5}" type="presParOf" srcId="{B43CD65E-E2C1-4A7A-AB00-9EF68E419045}" destId="{EACBE352-1DAE-49A2-A56A-05B7AEAB68D4}" srcOrd="0" destOrd="0" presId="urn:microsoft.com/office/officeart/2005/8/layout/venn1"/>
    <dgm:cxn modelId="{251D8109-D8AD-432F-AC73-EC8F00B65E88}" type="presParOf" srcId="{B43CD65E-E2C1-4A7A-AB00-9EF68E419045}" destId="{F8FFD186-764F-4FF7-B380-D7C306329647}" srcOrd="1" destOrd="0" presId="urn:microsoft.com/office/officeart/2005/8/layout/venn1"/>
    <dgm:cxn modelId="{0245608E-3E44-487D-B223-26C7EB948E33}" type="presParOf" srcId="{B43CD65E-E2C1-4A7A-AB00-9EF68E419045}" destId="{AEF659FE-649E-4A71-98A9-5724CFEFB43D}" srcOrd="2" destOrd="0" presId="urn:microsoft.com/office/officeart/2005/8/layout/venn1"/>
    <dgm:cxn modelId="{892DA6AF-E3A4-4EAD-BA60-3A4060D73136}" type="presParOf" srcId="{B43CD65E-E2C1-4A7A-AB00-9EF68E419045}" destId="{51C2BA9B-D616-4C29-9B02-9DE3AF7CB674}" srcOrd="3" destOrd="0" presId="urn:microsoft.com/office/officeart/2005/8/layout/venn1"/>
    <dgm:cxn modelId="{B8ECCFB3-BCCD-4692-ADEB-728529CBB4EE}" type="presParOf" srcId="{B43CD65E-E2C1-4A7A-AB00-9EF68E419045}" destId="{26E197C3-676C-4D51-AAE4-66A1B161237D}" srcOrd="4" destOrd="0" presId="urn:microsoft.com/office/officeart/2005/8/layout/venn1"/>
    <dgm:cxn modelId="{5665E67E-F390-4635-880D-8987C6455936}" type="presParOf" srcId="{B43CD65E-E2C1-4A7A-AB00-9EF68E419045}" destId="{AA1126C8-97B8-45C7-B2C7-F3103B27B4C5}" srcOrd="5" destOrd="0" presId="urn:microsoft.com/office/officeart/2005/8/layout/venn1"/>
    <dgm:cxn modelId="{4F53C659-335B-4CEB-9F5B-EEAF6A81A14B}" type="presParOf" srcId="{B43CD65E-E2C1-4A7A-AB00-9EF68E419045}" destId="{900410D6-41A3-4A87-88E8-E6626AD85CF9}" srcOrd="6" destOrd="0" presId="urn:microsoft.com/office/officeart/2005/8/layout/venn1"/>
    <dgm:cxn modelId="{B7A20B64-8029-4146-B413-FFE065A04CD7}" type="presParOf" srcId="{B43CD65E-E2C1-4A7A-AB00-9EF68E419045}" destId="{0B212B26-2FB7-4D5C-AB62-805D5EB235D6}" srcOrd="7" destOrd="0" presId="urn:microsoft.com/office/officeart/2005/8/layout/venn1"/>
    <dgm:cxn modelId="{05BD9BB9-1780-425E-B8E0-60845648B659}" type="presParOf" srcId="{B43CD65E-E2C1-4A7A-AB00-9EF68E419045}" destId="{2B73352B-4541-4B1D-878C-FEA79BEBFD73}" srcOrd="8" destOrd="0" presId="urn:microsoft.com/office/officeart/2005/8/layout/venn1"/>
    <dgm:cxn modelId="{AEA20C6D-AF7D-4B23-B101-C7B845FBF7F7}" type="presParOf" srcId="{B43CD65E-E2C1-4A7A-AB00-9EF68E419045}" destId="{70905EC9-20E0-4A47-9F2F-D5A9661BC13E}" srcOrd="9" destOrd="0" presId="urn:microsoft.com/office/officeart/2005/8/layout/venn1"/>
    <dgm:cxn modelId="{91D3811A-913A-47F9-9835-481B25B195A8}" type="presParOf" srcId="{B43CD65E-E2C1-4A7A-AB00-9EF68E419045}" destId="{25E4E56E-3A2E-44F2-BC04-AFEBE897F91D}" srcOrd="10" destOrd="0" presId="urn:microsoft.com/office/officeart/2005/8/layout/venn1"/>
    <dgm:cxn modelId="{E58704B5-5CE4-4874-8244-B19B0B7CCAAE}" type="presParOf" srcId="{B43CD65E-E2C1-4A7A-AB00-9EF68E419045}" destId="{B89CE1E8-811A-4F91-A15B-73787BA13BE8}" srcOrd="11" destOrd="0" presId="urn:microsoft.com/office/officeart/2005/8/layout/venn1"/>
    <dgm:cxn modelId="{059E6CFF-88EF-4464-A9AF-35F3AF5FE150}" type="presParOf" srcId="{B43CD65E-E2C1-4A7A-AB00-9EF68E419045}" destId="{0BC34836-6E0F-4AC9-A623-276E46FF4357}" srcOrd="12" destOrd="0" presId="urn:microsoft.com/office/officeart/2005/8/layout/venn1"/>
    <dgm:cxn modelId="{61E85054-2450-427F-9841-EB37616B32E1}" type="presParOf" srcId="{B43CD65E-E2C1-4A7A-AB00-9EF68E419045}" destId="{19EC619F-4A59-44FF-9E99-0301A9D83292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BE352-1DAE-49A2-A56A-05B7AEAB68D4}">
      <dsp:nvSpPr>
        <dsp:cNvPr id="0" name=""/>
        <dsp:cNvSpPr/>
      </dsp:nvSpPr>
      <dsp:spPr>
        <a:xfrm>
          <a:off x="2715258" y="1102078"/>
          <a:ext cx="1550389" cy="155057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FFD186-764F-4FF7-B380-D7C306329647}">
      <dsp:nvSpPr>
        <dsp:cNvPr id="0" name=""/>
        <dsp:cNvSpPr/>
      </dsp:nvSpPr>
      <dsp:spPr>
        <a:xfrm>
          <a:off x="2602215" y="0"/>
          <a:ext cx="1776487" cy="950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00B050"/>
              </a:solidFill>
            </a:rPr>
            <a:t>Pyttsx3</a:t>
          </a:r>
          <a:endParaRPr lang="en-IN" sz="1600" kern="1200" dirty="0">
            <a:solidFill>
              <a:srgbClr val="00B050"/>
            </a:solidFill>
          </a:endParaRPr>
        </a:p>
      </dsp:txBody>
      <dsp:txXfrm>
        <a:off x="2602215" y="0"/>
        <a:ext cx="1776487" cy="950692"/>
      </dsp:txXfrm>
    </dsp:sp>
    <dsp:sp modelId="{AEF659FE-649E-4A71-98A9-5724CFEFB43D}">
      <dsp:nvSpPr>
        <dsp:cNvPr id="0" name=""/>
        <dsp:cNvSpPr/>
      </dsp:nvSpPr>
      <dsp:spPr>
        <a:xfrm>
          <a:off x="3170039" y="1320737"/>
          <a:ext cx="1550389" cy="1550579"/>
        </a:xfrm>
        <a:prstGeom prst="ellipse">
          <a:avLst/>
        </a:prstGeom>
        <a:solidFill>
          <a:schemeClr val="accent2">
            <a:alpha val="50000"/>
            <a:hueOff val="-565496"/>
            <a:satOff val="1864"/>
            <a:lumOff val="19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C2BA9B-D616-4C29-9B02-9DE3AF7CB674}">
      <dsp:nvSpPr>
        <dsp:cNvPr id="0" name=""/>
        <dsp:cNvSpPr/>
      </dsp:nvSpPr>
      <dsp:spPr>
        <a:xfrm>
          <a:off x="4911642" y="795005"/>
          <a:ext cx="1679588" cy="10457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00B050"/>
              </a:solidFill>
            </a:rPr>
            <a:t>Datetime</a:t>
          </a:r>
          <a:endParaRPr lang="en-IN" sz="1600" kern="1200" dirty="0">
            <a:solidFill>
              <a:srgbClr val="00B050"/>
            </a:solidFill>
          </a:endParaRPr>
        </a:p>
      </dsp:txBody>
      <dsp:txXfrm>
        <a:off x="4911642" y="795005"/>
        <a:ext cx="1679588" cy="1045761"/>
      </dsp:txXfrm>
    </dsp:sp>
    <dsp:sp modelId="{26E197C3-676C-4D51-AAE4-66A1B161237D}">
      <dsp:nvSpPr>
        <dsp:cNvPr id="0" name=""/>
        <dsp:cNvSpPr/>
      </dsp:nvSpPr>
      <dsp:spPr>
        <a:xfrm>
          <a:off x="3281796" y="1812721"/>
          <a:ext cx="1550389" cy="1550579"/>
        </a:xfrm>
        <a:prstGeom prst="ellipse">
          <a:avLst/>
        </a:prstGeom>
        <a:solidFill>
          <a:schemeClr val="accent2">
            <a:alpha val="50000"/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1126C8-97B8-45C7-B2C7-F3103B27B4C5}">
      <dsp:nvSpPr>
        <dsp:cNvPr id="0" name=""/>
        <dsp:cNvSpPr/>
      </dsp:nvSpPr>
      <dsp:spPr>
        <a:xfrm>
          <a:off x="5073136" y="2125973"/>
          <a:ext cx="1647288" cy="11170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00B050"/>
              </a:solidFill>
            </a:rPr>
            <a:t>Speech Recognition</a:t>
          </a:r>
          <a:r>
            <a:rPr lang="en-US" sz="1600" b="0" i="0" kern="1200" baseline="0" dirty="0">
              <a:solidFill>
                <a:srgbClr val="00B050"/>
              </a:solidFill>
            </a:rPr>
            <a:t>.</a:t>
          </a:r>
          <a:endParaRPr lang="en-IN" sz="1600" kern="1200" dirty="0">
            <a:solidFill>
              <a:srgbClr val="00B050"/>
            </a:solidFill>
          </a:endParaRPr>
        </a:p>
      </dsp:txBody>
      <dsp:txXfrm>
        <a:off x="5073136" y="2125973"/>
        <a:ext cx="1647288" cy="1117063"/>
      </dsp:txXfrm>
    </dsp:sp>
    <dsp:sp modelId="{900410D6-41A3-4A87-88E8-E6626AD85CF9}">
      <dsp:nvSpPr>
        <dsp:cNvPr id="0" name=""/>
        <dsp:cNvSpPr/>
      </dsp:nvSpPr>
      <dsp:spPr>
        <a:xfrm>
          <a:off x="2967196" y="2207258"/>
          <a:ext cx="1550389" cy="1550579"/>
        </a:xfrm>
        <a:prstGeom prst="ellipse">
          <a:avLst/>
        </a:prstGeom>
        <a:solidFill>
          <a:schemeClr val="accent2">
            <a:alpha val="50000"/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212B26-2FB7-4D5C-AB62-805D5EB235D6}">
      <dsp:nvSpPr>
        <dsp:cNvPr id="0" name=""/>
        <dsp:cNvSpPr/>
      </dsp:nvSpPr>
      <dsp:spPr>
        <a:xfrm>
          <a:off x="4362552" y="3623310"/>
          <a:ext cx="1776487" cy="102199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00B050"/>
              </a:solidFill>
              <a:latin typeface="+mn-lt"/>
            </a:rPr>
            <a:t>Wikipedia</a:t>
          </a:r>
          <a:endParaRPr lang="en-IN" sz="1600" kern="1200" dirty="0">
            <a:solidFill>
              <a:srgbClr val="00B050"/>
            </a:solidFill>
            <a:latin typeface="+mn-lt"/>
          </a:endParaRPr>
        </a:p>
      </dsp:txBody>
      <dsp:txXfrm>
        <a:off x="4362552" y="3623310"/>
        <a:ext cx="1776487" cy="1021994"/>
      </dsp:txXfrm>
    </dsp:sp>
    <dsp:sp modelId="{2B73352B-4541-4B1D-878C-FEA79BEBFD73}">
      <dsp:nvSpPr>
        <dsp:cNvPr id="0" name=""/>
        <dsp:cNvSpPr/>
      </dsp:nvSpPr>
      <dsp:spPr>
        <a:xfrm>
          <a:off x="2463320" y="2207258"/>
          <a:ext cx="1550389" cy="1550579"/>
        </a:xfrm>
        <a:prstGeom prst="ellipse">
          <a:avLst/>
        </a:prstGeom>
        <a:solidFill>
          <a:schemeClr val="accent2">
            <a:alpha val="50000"/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0905EC9-20E0-4A47-9F2F-D5A9661BC13E}">
      <dsp:nvSpPr>
        <dsp:cNvPr id="0" name=""/>
        <dsp:cNvSpPr/>
      </dsp:nvSpPr>
      <dsp:spPr>
        <a:xfrm>
          <a:off x="841877" y="3623310"/>
          <a:ext cx="1776487" cy="102199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0B050"/>
              </a:solidFill>
            </a:rPr>
            <a:t>Web Browser</a:t>
          </a:r>
          <a:endParaRPr lang="en-IN" sz="1600" kern="1200">
            <a:solidFill>
              <a:srgbClr val="00B050"/>
            </a:solidFill>
          </a:endParaRPr>
        </a:p>
      </dsp:txBody>
      <dsp:txXfrm>
        <a:off x="841877" y="3623310"/>
        <a:ext cx="1776487" cy="1021994"/>
      </dsp:txXfrm>
    </dsp:sp>
    <dsp:sp modelId="{25E4E56E-3A2E-44F2-BC04-AFEBE897F91D}">
      <dsp:nvSpPr>
        <dsp:cNvPr id="0" name=""/>
        <dsp:cNvSpPr/>
      </dsp:nvSpPr>
      <dsp:spPr>
        <a:xfrm>
          <a:off x="2148720" y="1812721"/>
          <a:ext cx="1550389" cy="1550579"/>
        </a:xfrm>
        <a:prstGeom prst="ellipse">
          <a:avLst/>
        </a:prstGeom>
        <a:solidFill>
          <a:schemeClr val="accent2">
            <a:alpha val="50000"/>
            <a:hueOff val="-2827479"/>
            <a:satOff val="9321"/>
            <a:lumOff val="99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89CE1E8-811A-4F91-A15B-73787BA13BE8}">
      <dsp:nvSpPr>
        <dsp:cNvPr id="0" name=""/>
        <dsp:cNvSpPr/>
      </dsp:nvSpPr>
      <dsp:spPr>
        <a:xfrm>
          <a:off x="260470" y="2125973"/>
          <a:ext cx="1647288" cy="11170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00B050"/>
              </a:solidFill>
            </a:rPr>
            <a:t>OS</a:t>
          </a:r>
          <a:endParaRPr lang="en-IN" sz="1600" kern="1200" dirty="0">
            <a:solidFill>
              <a:srgbClr val="00B050"/>
            </a:solidFill>
          </a:endParaRPr>
        </a:p>
      </dsp:txBody>
      <dsp:txXfrm>
        <a:off x="260470" y="2125973"/>
        <a:ext cx="1647288" cy="1117063"/>
      </dsp:txXfrm>
    </dsp:sp>
    <dsp:sp modelId="{0BC34836-6E0F-4AC9-A623-276E46FF4357}">
      <dsp:nvSpPr>
        <dsp:cNvPr id="0" name=""/>
        <dsp:cNvSpPr/>
      </dsp:nvSpPr>
      <dsp:spPr>
        <a:xfrm>
          <a:off x="2260477" y="1320737"/>
          <a:ext cx="1550389" cy="1550579"/>
        </a:xfrm>
        <a:prstGeom prst="ellipse">
          <a:avLst/>
        </a:prstGeom>
        <a:solidFill>
          <a:schemeClr val="accent2">
            <a:alpha val="50000"/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9EC619F-4A59-44FF-9E99-0301A9D83292}">
      <dsp:nvSpPr>
        <dsp:cNvPr id="0" name=""/>
        <dsp:cNvSpPr/>
      </dsp:nvSpPr>
      <dsp:spPr>
        <a:xfrm>
          <a:off x="389674" y="795005"/>
          <a:ext cx="1679588" cy="10457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B050"/>
              </a:solidFill>
            </a:rPr>
            <a:t>Requests</a:t>
          </a:r>
          <a:endParaRPr lang="en-IN" sz="1600" kern="1200" dirty="0">
            <a:solidFill>
              <a:srgbClr val="00B050"/>
            </a:solidFill>
          </a:endParaRPr>
        </a:p>
      </dsp:txBody>
      <dsp:txXfrm>
        <a:off x="389674" y="795005"/>
        <a:ext cx="1679588" cy="1045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8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0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3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6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6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0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3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41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7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A703-B248-4DB4-A5E9-B8C2F91E7024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0B92CB-E3FD-436B-AD82-6C46BB48794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5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AD0C-967A-E0FB-5C10-FC093536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15" y="1670648"/>
            <a:ext cx="11427801" cy="1060551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Automated Voice Assistant in Python</a:t>
            </a:r>
            <a:endParaRPr lang="en-IN" sz="48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74F2F-EB34-6CE8-D61E-8DD01AD8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63" y="587718"/>
            <a:ext cx="4495069" cy="559464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Real time research project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5C947-37C1-F450-5CC0-BA7FEB1B68DF}"/>
              </a:ext>
            </a:extLst>
          </p:cNvPr>
          <p:cNvSpPr txBox="1"/>
          <p:nvPr/>
        </p:nvSpPr>
        <p:spPr>
          <a:xfrm>
            <a:off x="447172" y="3757032"/>
            <a:ext cx="45967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TEAM MEMBERS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22C31A6601 - A.SUDHEER KUMAR</a:t>
            </a:r>
          </a:p>
          <a:p>
            <a:r>
              <a:rPr lang="en-IN" dirty="0">
                <a:solidFill>
                  <a:srgbClr val="C00000"/>
                </a:solidFill>
              </a:rPr>
              <a:t>22C31A6603- A.SURAJ KUMAR</a:t>
            </a:r>
          </a:p>
          <a:p>
            <a:r>
              <a:rPr lang="en-IN" dirty="0">
                <a:solidFill>
                  <a:srgbClr val="C00000"/>
                </a:solidFill>
              </a:rPr>
              <a:t>22C31A6606- A.SAHODAR REDDY</a:t>
            </a:r>
          </a:p>
          <a:p>
            <a:r>
              <a:rPr lang="en-IN" dirty="0">
                <a:solidFill>
                  <a:srgbClr val="C00000"/>
                </a:solidFill>
              </a:rPr>
              <a:t>22C31A6650- P.JAYARAM</a:t>
            </a:r>
          </a:p>
        </p:txBody>
      </p:sp>
      <p:sp>
        <p:nvSpPr>
          <p:cNvPr id="4" name="AutoShape 4" descr="Icon image">
            <a:extLst>
              <a:ext uri="{FF2B5EF4-FFF2-40B4-BE49-F238E27FC236}">
                <a16:creationId xmlns:a16="http://schemas.microsoft.com/office/drawing/2014/main" id="{6AA0BC85-99CC-ABAE-0519-585B5C7D93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742335" cy="7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Icon image">
            <a:extLst>
              <a:ext uri="{FF2B5EF4-FFF2-40B4-BE49-F238E27FC236}">
                <a16:creationId xmlns:a16="http://schemas.microsoft.com/office/drawing/2014/main" id="{3789A7C2-35B6-DA06-5214-486A1EA33F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Voice Search Assistant - Apps on Google Play">
            <a:extLst>
              <a:ext uri="{FF2B5EF4-FFF2-40B4-BE49-F238E27FC236}">
                <a16:creationId xmlns:a16="http://schemas.microsoft.com/office/drawing/2014/main" id="{2F1929B1-D033-76F3-67AE-3137ED70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56" y="587718"/>
            <a:ext cx="1125770" cy="112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8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C27BF8-78FA-45AD-9D82-74D7D441C481}"/>
              </a:ext>
            </a:extLst>
          </p:cNvPr>
          <p:cNvSpPr txBox="1"/>
          <p:nvPr/>
        </p:nvSpPr>
        <p:spPr>
          <a:xfrm>
            <a:off x="186814" y="0"/>
            <a:ext cx="6135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65C0A-00EF-6529-F13A-3DEDD9DF7086}"/>
              </a:ext>
            </a:extLst>
          </p:cNvPr>
          <p:cNvSpPr txBox="1"/>
          <p:nvPr/>
        </p:nvSpPr>
        <p:spPr>
          <a:xfrm>
            <a:off x="1211826" y="1071632"/>
            <a:ext cx="10006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Effortless Task Automation</a:t>
            </a:r>
            <a:r>
              <a:rPr lang="en-US" sz="2400" b="0" i="0" baseline="0" dirty="0"/>
              <a:t>: Perform tasks like Wikipedia searches and playing music with just a voice command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34FFF-9B22-AB5C-38E2-C3EEC5A9A01F}"/>
              </a:ext>
            </a:extLst>
          </p:cNvPr>
          <p:cNvSpPr txBox="1"/>
          <p:nvPr/>
        </p:nvSpPr>
        <p:spPr>
          <a:xfrm>
            <a:off x="1211826" y="1902629"/>
            <a:ext cx="9666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Convenient Browsing</a:t>
            </a:r>
            <a:r>
              <a:rPr lang="en-US" sz="2400" b="0" i="0" baseline="0" dirty="0"/>
              <a:t>: Open web browsers and other applications without lifting a finger.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63676-A8C5-9F51-8FBC-8448E3256BC2}"/>
              </a:ext>
            </a:extLst>
          </p:cNvPr>
          <p:cNvSpPr txBox="1"/>
          <p:nvPr/>
        </p:nvSpPr>
        <p:spPr>
          <a:xfrm>
            <a:off x="1211826" y="2831767"/>
            <a:ext cx="9114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User-Friendly Design</a:t>
            </a:r>
            <a:r>
              <a:rPr lang="en-US" sz="2400" b="0" i="0" baseline="0" dirty="0"/>
              <a:t>: Built with Python for easy implementation and user interaction.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ABCC3-14CA-F8BC-E478-040D250E2323}"/>
              </a:ext>
            </a:extLst>
          </p:cNvPr>
          <p:cNvSpPr txBox="1"/>
          <p:nvPr/>
        </p:nvSpPr>
        <p:spPr>
          <a:xfrm>
            <a:off x="1211826" y="3687313"/>
            <a:ext cx="9666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Natural Language Understanding</a:t>
            </a:r>
            <a:r>
              <a:rPr lang="en-US" sz="2400" b="0" i="0" baseline="0" dirty="0"/>
              <a:t>: Understands and executes commands in natural language.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11575-8303-8C29-3981-4046AE7068D2}"/>
              </a:ext>
            </a:extLst>
          </p:cNvPr>
          <p:cNvSpPr txBox="1"/>
          <p:nvPr/>
        </p:nvSpPr>
        <p:spPr>
          <a:xfrm>
            <a:off x="1262899" y="4641000"/>
            <a:ext cx="9666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Versatile and Error-Free</a:t>
            </a:r>
            <a:r>
              <a:rPr lang="en-US" sz="2400" b="0" i="0" baseline="0" dirty="0"/>
              <a:t>: Fully completed, error-free project compiled in VS Code Editor.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167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374B50-DC50-AAAF-C035-143F5AC154CF}"/>
              </a:ext>
            </a:extLst>
          </p:cNvPr>
          <p:cNvSpPr txBox="1"/>
          <p:nvPr/>
        </p:nvSpPr>
        <p:spPr>
          <a:xfrm>
            <a:off x="137651" y="16412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562A3-6BFB-5746-8AF9-5BCF33264355}"/>
              </a:ext>
            </a:extLst>
          </p:cNvPr>
          <p:cNvSpPr txBox="1"/>
          <p:nvPr/>
        </p:nvSpPr>
        <p:spPr>
          <a:xfrm>
            <a:off x="781664" y="1088973"/>
            <a:ext cx="4812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Apple Siri (2011)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Performed basic tasks like setting alarms, sending texts, and providing weather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third-party app integration and struggled with diverse accents.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BF408-4163-A624-0ECF-B8AB8E0B1B60}"/>
              </a:ext>
            </a:extLst>
          </p:cNvPr>
          <p:cNvSpPr txBox="1"/>
          <p:nvPr/>
        </p:nvSpPr>
        <p:spPr>
          <a:xfrm>
            <a:off x="781664" y="4232428"/>
            <a:ext cx="5181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Google Now (2012)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predictive assistance using Google’s data for contextually relevant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Raised privacy concerns due to heavy reliance on personal data and had limited third-party integration.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95FA6-B89E-BE52-39CF-732AFD531948}"/>
              </a:ext>
            </a:extLst>
          </p:cNvPr>
          <p:cNvSpPr txBox="1"/>
          <p:nvPr/>
        </p:nvSpPr>
        <p:spPr>
          <a:xfrm>
            <a:off x="6936661" y="1095052"/>
            <a:ext cx="43252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Microsoft Cortana (2014)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Focused on enhancing productivity with deep integration into Microsoft services like Outlook and Office.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Available on multiple platforms but faced slow response times and limited adoption outside the Microsoft ecosystem.</a:t>
            </a:r>
          </a:p>
        </p:txBody>
      </p:sp>
      <p:pic>
        <p:nvPicPr>
          <p:cNvPr id="4100" name="Picture 4" descr="Meet Siri, your personal iPhone assistant">
            <a:extLst>
              <a:ext uri="{FF2B5EF4-FFF2-40B4-BE49-F238E27FC236}">
                <a16:creationId xmlns:a16="http://schemas.microsoft.com/office/drawing/2014/main" id="{C488B364-44B3-437B-D649-CE7B7629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01" y="2762557"/>
            <a:ext cx="2032819" cy="133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oogle Now - Wikipedia">
            <a:extLst>
              <a:ext uri="{FF2B5EF4-FFF2-40B4-BE49-F238E27FC236}">
                <a16:creationId xmlns:a16="http://schemas.microsoft.com/office/drawing/2014/main" id="{AC3DF12E-6EFE-D365-964F-06A989D6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832" y="2413337"/>
            <a:ext cx="1266517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icrosoft's Cortana Is the Only Personal Assistant Who Calls Bill Gates  Daddy - Vox">
            <a:extLst>
              <a:ext uri="{FF2B5EF4-FFF2-40B4-BE49-F238E27FC236}">
                <a16:creationId xmlns:a16="http://schemas.microsoft.com/office/drawing/2014/main" id="{DF922245-56F2-9E8F-C499-A4B7491A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54" y="3673112"/>
            <a:ext cx="3964245" cy="17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3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C309DB-90FA-5FC2-283E-4D32299D0DEA}"/>
              </a:ext>
            </a:extLst>
          </p:cNvPr>
          <p:cNvSpPr txBox="1"/>
          <p:nvPr/>
        </p:nvSpPr>
        <p:spPr>
          <a:xfrm>
            <a:off x="63908" y="163505"/>
            <a:ext cx="11572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Existing System of the Project: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CA8FE1-59C6-A0A3-9B42-7376D0CC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89" y="1031269"/>
            <a:ext cx="11781506" cy="427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Limited Capabilities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Early voice assistants could not perform complex tasks.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Minimal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Little to no integration with third-party apps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Accent Understanding Issues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Struggled to accurately understand diverse accents and       languages.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Slower Response Times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Voice recognition and responses were slower and less reliable.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Security Concerns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Higher security and privacy risks due to less advanced data protection. </a:t>
            </a:r>
          </a:p>
        </p:txBody>
      </p:sp>
    </p:spTree>
    <p:extLst>
      <p:ext uri="{BB962C8B-B14F-4D97-AF65-F5344CB8AC3E}">
        <p14:creationId xmlns:p14="http://schemas.microsoft.com/office/powerpoint/2010/main" val="267091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097178B-B1C6-BE38-6E4F-C911A59CD1BB}"/>
              </a:ext>
            </a:extLst>
          </p:cNvPr>
          <p:cNvSpPr txBox="1"/>
          <p:nvPr/>
        </p:nvSpPr>
        <p:spPr>
          <a:xfrm>
            <a:off x="238361" y="359740"/>
            <a:ext cx="8345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Proposed System for Voice Assistant: 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CC29F6-BEB5-24C5-9DC4-FFC2FBDE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6" y="1383646"/>
            <a:ext cx="11636478" cy="381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Enhanced Interaction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Understands and executes voice commands for better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Multifunctional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Plays songs, provides current time, date, and weather updates.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Informative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Gives word definitions and Wikipedia summaries.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Web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Opens websites like YouTube, Instagram, and Google on command.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Additional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Can take screenshots and set timers.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Reliable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Includes error handling for smooth operation and responses to unrecognized commands. </a:t>
            </a:r>
          </a:p>
        </p:txBody>
      </p:sp>
    </p:spTree>
    <p:extLst>
      <p:ext uri="{BB962C8B-B14F-4D97-AF65-F5344CB8AC3E}">
        <p14:creationId xmlns:p14="http://schemas.microsoft.com/office/powerpoint/2010/main" val="259774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6C6E62-9DB4-E711-3333-88D22FF989DE}"/>
              </a:ext>
            </a:extLst>
          </p:cNvPr>
          <p:cNvSpPr txBox="1"/>
          <p:nvPr/>
        </p:nvSpPr>
        <p:spPr>
          <a:xfrm>
            <a:off x="630687" y="2335937"/>
            <a:ext cx="35480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OS : Windows 7 or above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RAM : 4GB or above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Hard Drive : 250 MB HDD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Processor : Intel Dual Core</a:t>
            </a:r>
            <a:r>
              <a:rPr lang="en-IN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59289-323B-3379-FA6F-553FF629E8ED}"/>
              </a:ext>
            </a:extLst>
          </p:cNvPr>
          <p:cNvSpPr txBox="1"/>
          <p:nvPr/>
        </p:nvSpPr>
        <p:spPr>
          <a:xfrm>
            <a:off x="437147" y="1385098"/>
            <a:ext cx="61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1DDC6-A753-F8D5-CD24-AD1BA9DEC43B}"/>
              </a:ext>
            </a:extLst>
          </p:cNvPr>
          <p:cNvSpPr txBox="1"/>
          <p:nvPr/>
        </p:nvSpPr>
        <p:spPr>
          <a:xfrm>
            <a:off x="5662863" y="1385098"/>
            <a:ext cx="61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2F47BC-9EE4-409B-A1C7-17FACB4EFA28}"/>
              </a:ext>
            </a:extLst>
          </p:cNvPr>
          <p:cNvSpPr/>
          <p:nvPr/>
        </p:nvSpPr>
        <p:spPr>
          <a:xfrm>
            <a:off x="5712024" y="2335937"/>
            <a:ext cx="2325949" cy="229931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E444C6-1987-47B7-A2EE-DB0E1F0E16E8}"/>
              </a:ext>
            </a:extLst>
          </p:cNvPr>
          <p:cNvSpPr/>
          <p:nvPr/>
        </p:nvSpPr>
        <p:spPr>
          <a:xfrm>
            <a:off x="8730915" y="2335937"/>
            <a:ext cx="2325949" cy="218612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0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A0C3-A1C0-BB1E-6C40-A8391661AEA8}"/>
              </a:ext>
            </a:extLst>
          </p:cNvPr>
          <p:cNvSpPr txBox="1"/>
          <p:nvPr/>
        </p:nvSpPr>
        <p:spPr>
          <a:xfrm>
            <a:off x="279313" y="161015"/>
            <a:ext cx="6136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Modules/Libraries Used: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722DD6F-043B-E104-E767-A1E0ED32A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126752"/>
              </p:ext>
            </p:extLst>
          </p:nvPr>
        </p:nvGraphicFramePr>
        <p:xfrm>
          <a:off x="2526891" y="1052269"/>
          <a:ext cx="9065342" cy="475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391C43-1C14-06A7-1B82-C4B9EF4A3756}"/>
              </a:ext>
            </a:extLst>
          </p:cNvPr>
          <p:cNvSpPr txBox="1"/>
          <p:nvPr/>
        </p:nvSpPr>
        <p:spPr>
          <a:xfrm>
            <a:off x="5412659" y="5375476"/>
            <a:ext cx="138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cs typeface="Times New Roman" panose="02020603050405020304" pitchFamily="18" charset="0"/>
              </a:rPr>
              <a:t>PyAutoGui</a:t>
            </a:r>
            <a:endParaRPr lang="en-IN" sz="18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2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779E2-6E4D-5ECC-B27F-6A459679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5" y="1526217"/>
            <a:ext cx="4749907" cy="3645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0B730-E60E-7D58-E69A-D9EDBAFF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09" y="1526217"/>
            <a:ext cx="5312206" cy="3645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B787B-CBD1-324D-401C-001DE13567A7}"/>
              </a:ext>
            </a:extLst>
          </p:cNvPr>
          <p:cNvSpPr txBox="1"/>
          <p:nvPr/>
        </p:nvSpPr>
        <p:spPr>
          <a:xfrm>
            <a:off x="2283154" y="860030"/>
            <a:ext cx="6764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commands and getting 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DFBF0-5E84-A1AA-2FDD-5CB390BA3FED}"/>
              </a:ext>
            </a:extLst>
          </p:cNvPr>
          <p:cNvSpPr txBox="1"/>
          <p:nvPr/>
        </p:nvSpPr>
        <p:spPr>
          <a:xfrm>
            <a:off x="225349" y="142215"/>
            <a:ext cx="4414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Execution:</a:t>
            </a:r>
          </a:p>
        </p:txBody>
      </p:sp>
    </p:spTree>
    <p:extLst>
      <p:ext uri="{BB962C8B-B14F-4D97-AF65-F5344CB8AC3E}">
        <p14:creationId xmlns:p14="http://schemas.microsoft.com/office/powerpoint/2010/main" val="369479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D76B8F-F746-8ED9-1AD3-2B408BB5EB5B}"/>
              </a:ext>
            </a:extLst>
          </p:cNvPr>
          <p:cNvSpPr txBox="1"/>
          <p:nvPr/>
        </p:nvSpPr>
        <p:spPr>
          <a:xfrm>
            <a:off x="210471" y="179072"/>
            <a:ext cx="6100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F2FE8-EF22-EB3B-4434-03D7006DA7BC}"/>
              </a:ext>
            </a:extLst>
          </p:cNvPr>
          <p:cNvSpPr txBox="1"/>
          <p:nvPr/>
        </p:nvSpPr>
        <p:spPr>
          <a:xfrm>
            <a:off x="621889" y="1163471"/>
            <a:ext cx="108720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Service Automation</a:t>
            </a:r>
            <a:r>
              <a:rPr lang="en-US" sz="2400" b="0" i="0" baseline="0" dirty="0"/>
              <a:t>: Automates various tasks like web searching and vocabulary help with single-line commands.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B8A73-F546-68FA-9D85-FA9ABE09E68C}"/>
              </a:ext>
            </a:extLst>
          </p:cNvPr>
          <p:cNvSpPr txBox="1"/>
          <p:nvPr/>
        </p:nvSpPr>
        <p:spPr>
          <a:xfrm>
            <a:off x="621889" y="2071120"/>
            <a:ext cx="11216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Server Assistant Goal</a:t>
            </a:r>
            <a:r>
              <a:rPr lang="en-US" sz="2400" b="0" i="0" baseline="0" dirty="0"/>
              <a:t>: Aims to develop into a comprehensive server assistant, potentially replacing general server administration.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21EA5-A87A-DE6A-E81F-3CE6B5DC7FB4}"/>
              </a:ext>
            </a:extLst>
          </p:cNvPr>
          <p:cNvSpPr txBox="1"/>
          <p:nvPr/>
        </p:nvSpPr>
        <p:spPr>
          <a:xfrm>
            <a:off x="621889" y="2852637"/>
            <a:ext cx="113789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Smart Technology</a:t>
            </a:r>
            <a:r>
              <a:rPr lang="en-US" sz="2400" b="0" i="0" baseline="0" dirty="0"/>
              <a:t>: Voice assistants are becoming more intelligent, offering greater convenience and functionality.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780E2-0FD9-322F-2172-1D0E65474946}"/>
              </a:ext>
            </a:extLst>
          </p:cNvPr>
          <p:cNvSpPr txBox="1"/>
          <p:nvPr/>
        </p:nvSpPr>
        <p:spPr>
          <a:xfrm>
            <a:off x="621889" y="3565125"/>
            <a:ext cx="11039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Seamless Integration</a:t>
            </a:r>
            <a:r>
              <a:rPr lang="en-US" sz="2400" b="0" i="0" baseline="0" dirty="0"/>
              <a:t>: They are integrating into homes, workplaces, and personal devices, transforming daily life.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CCCB9-9F55-0B93-4032-B15D8672838F}"/>
              </a:ext>
            </a:extLst>
          </p:cNvPr>
          <p:cNvSpPr txBox="1"/>
          <p:nvPr/>
        </p:nvSpPr>
        <p:spPr>
          <a:xfrm>
            <a:off x="621889" y="4346642"/>
            <a:ext cx="11137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Future of Interaction</a:t>
            </a:r>
            <a:r>
              <a:rPr lang="en-US" sz="2400" b="0" i="0" baseline="0" dirty="0"/>
              <a:t>: Represents a significant step forward in human-computer interaction.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03B44-A3B8-56D8-75A5-8402BEC410CF}"/>
              </a:ext>
            </a:extLst>
          </p:cNvPr>
          <p:cNvSpPr txBox="1"/>
          <p:nvPr/>
        </p:nvSpPr>
        <p:spPr>
          <a:xfrm>
            <a:off x="621889" y="5232864"/>
            <a:ext cx="10341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i="0" baseline="0" dirty="0"/>
              <a:t>Enhanced Accessibility</a:t>
            </a:r>
            <a:r>
              <a:rPr lang="en-US" sz="2400" b="0" i="0" baseline="0" dirty="0"/>
              <a:t>: Makes technology more accessible and user-friendly.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2884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592</TotalTime>
  <Words>505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Gill Sans MT</vt:lpstr>
      <vt:lpstr>Times New Roman</vt:lpstr>
      <vt:lpstr>Wingdings</vt:lpstr>
      <vt:lpstr>Gallery</vt:lpstr>
      <vt:lpstr>Automated Voice Assistant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 using python</dc:title>
  <dc:creator>sudheer kumar</dc:creator>
  <cp:lastModifiedBy>sudheer kumar</cp:lastModifiedBy>
  <cp:revision>1</cp:revision>
  <dcterms:created xsi:type="dcterms:W3CDTF">2024-05-24T10:11:09Z</dcterms:created>
  <dcterms:modified xsi:type="dcterms:W3CDTF">2024-06-06T14:08:30Z</dcterms:modified>
</cp:coreProperties>
</file>