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7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3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57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979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844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258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157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95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01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1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24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87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32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35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5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64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3594C-0405-483C-AF1A-C4EA61532629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05156F-63AC-4C97-9691-261EC8966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994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AD09C-41D5-29A8-6637-9DF5ADD96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0455" y="1166219"/>
            <a:ext cx="8915399" cy="2262781"/>
          </a:xfrm>
        </p:spPr>
        <p:txBody>
          <a:bodyPr>
            <a:normAutofit/>
          </a:bodyPr>
          <a:lstStyle/>
          <a:p>
            <a:r>
              <a:rPr lang="en-IN" sz="6600" b="1" dirty="0">
                <a:solidFill>
                  <a:srgbClr val="FF0000"/>
                </a:solidFill>
              </a:rPr>
              <a:t>Chat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72317-78E3-25D9-D932-5E6ECB1A7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4434" y="3542137"/>
            <a:ext cx="8915399" cy="1126283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Using HTML, CSS, JavaScript</a:t>
            </a:r>
          </a:p>
        </p:txBody>
      </p:sp>
    </p:spTree>
    <p:extLst>
      <p:ext uri="{BB962C8B-B14F-4D97-AF65-F5344CB8AC3E}">
        <p14:creationId xmlns:p14="http://schemas.microsoft.com/office/powerpoint/2010/main" val="864691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93BFFB-0798-E41A-ECF5-05448AD3D8DF}"/>
              </a:ext>
            </a:extLst>
          </p:cNvPr>
          <p:cNvSpPr txBox="1"/>
          <p:nvPr/>
        </p:nvSpPr>
        <p:spPr>
          <a:xfrm>
            <a:off x="1844842" y="1536486"/>
            <a:ext cx="9930063" cy="5112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Challenge: Real-Time Messaging</a:t>
            </a:r>
            <a:r>
              <a:rPr lang="en-US" sz="20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Maintaining real-time communication across multiple users can be complex, especially when handling disconnections.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Solution</a:t>
            </a:r>
            <a:r>
              <a:rPr lang="en-US" sz="2000" dirty="0"/>
              <a:t>: Use </a:t>
            </a:r>
            <a:r>
              <a:rPr lang="en-US" sz="2000" dirty="0" err="1"/>
              <a:t>WebSockets</a:t>
            </a:r>
            <a:r>
              <a:rPr lang="en-US" sz="2000" dirty="0"/>
              <a:t> to ensure instant updates without reloading the page. Store message data on the server to ensure continuity if a user disconnects and reconnects.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Challenge: UI Consistency</a:t>
            </a:r>
            <a:r>
              <a:rPr lang="en-US" sz="20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Ensuring the design is responsive and works seamlessly across different devices.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Solution</a:t>
            </a:r>
            <a:r>
              <a:rPr lang="en-US" sz="2000" dirty="0"/>
              <a:t>: Use media queries and flexible layouts, thoroughly testing on various screen sizes (mobile, tablet, desktop).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3614A-8AD8-5072-44DD-BF61A1DA48A4}"/>
              </a:ext>
            </a:extLst>
          </p:cNvPr>
          <p:cNvSpPr txBox="1"/>
          <p:nvPr/>
        </p:nvSpPr>
        <p:spPr>
          <a:xfrm>
            <a:off x="1844842" y="6816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Challenges and Solutions </a:t>
            </a:r>
          </a:p>
        </p:txBody>
      </p:sp>
    </p:spTree>
    <p:extLst>
      <p:ext uri="{BB962C8B-B14F-4D97-AF65-F5344CB8AC3E}">
        <p14:creationId xmlns:p14="http://schemas.microsoft.com/office/powerpoint/2010/main" val="60955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CC9DA2-DE7B-15C6-9609-C58378D72024}"/>
              </a:ext>
            </a:extLst>
          </p:cNvPr>
          <p:cNvSpPr txBox="1"/>
          <p:nvPr/>
        </p:nvSpPr>
        <p:spPr>
          <a:xfrm>
            <a:off x="2823410" y="1968170"/>
            <a:ext cx="8117305" cy="334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Highlight the impact of building a real-time chat application, from improving communication to gaining hands-on experience with WebSocket's and real-time data flow.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Emphasize the importance of smooth UI/UX for maintaining user engagement.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6DFBA-5A20-7E9A-8AA5-BD03C9789CBD}"/>
              </a:ext>
            </a:extLst>
          </p:cNvPr>
          <p:cNvSpPr txBox="1"/>
          <p:nvPr/>
        </p:nvSpPr>
        <p:spPr>
          <a:xfrm>
            <a:off x="2117558" y="7939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9239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245902-5543-9A14-6E43-293410F5B9AB}"/>
              </a:ext>
            </a:extLst>
          </p:cNvPr>
          <p:cNvSpPr txBox="1"/>
          <p:nvPr/>
        </p:nvSpPr>
        <p:spPr>
          <a:xfrm>
            <a:off x="2454441" y="1831265"/>
            <a:ext cx="8791075" cy="3727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Goal</a:t>
            </a:r>
            <a:r>
              <a:rPr lang="en-US" sz="2000" dirty="0"/>
              <a:t>: Build a real-time communication platform that mimics popular messaging apps, allowing users to interact in real-time within different chat rooms.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Real-Time Communication</a:t>
            </a:r>
            <a:r>
              <a:rPr lang="en-US" sz="2000" dirty="0"/>
              <a:t>: WebSocket's will ensure a seamless communication experience without requiring page reloads, keeping the chat flow uninterrupted.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Scalability</a:t>
            </a:r>
            <a:r>
              <a:rPr lang="en-US" sz="2000" dirty="0"/>
              <a:t>: Ensure that the app can accommodate a growing number of users, handling real-time message exchanges efficiently.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135A4-2F80-1B16-C620-F29D1CFC36DA}"/>
              </a:ext>
            </a:extLst>
          </p:cNvPr>
          <p:cNvSpPr txBox="1"/>
          <p:nvPr/>
        </p:nvSpPr>
        <p:spPr>
          <a:xfrm>
            <a:off x="1876927" y="65329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Project Objective</a:t>
            </a:r>
          </a:p>
        </p:txBody>
      </p:sp>
    </p:spTree>
    <p:extLst>
      <p:ext uri="{BB962C8B-B14F-4D97-AF65-F5344CB8AC3E}">
        <p14:creationId xmlns:p14="http://schemas.microsoft.com/office/powerpoint/2010/main" val="2105768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D6B520-C4BB-E359-2793-B98BD166B118}"/>
              </a:ext>
            </a:extLst>
          </p:cNvPr>
          <p:cNvSpPr txBox="1"/>
          <p:nvPr/>
        </p:nvSpPr>
        <p:spPr>
          <a:xfrm>
            <a:off x="1957137" y="6478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Detailed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6C11EC-7E4F-EA5A-957D-763DF67E15C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486526" y="1778622"/>
            <a:ext cx="8598568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Room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Each chat room will have its own message area, an input field to type messages, and a list of members present in the room.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Formatting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Messages will be displayed with bold, italic, and hyperlinks for better expressiveness.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Room 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room list will update in real-time, showing new rooms as they are created.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layout will adapt based on screen size using CSS media queries and flexible grids, ensuring usability across devices. </a:t>
            </a:r>
          </a:p>
        </p:txBody>
      </p:sp>
    </p:spTree>
    <p:extLst>
      <p:ext uri="{BB962C8B-B14F-4D97-AF65-F5344CB8AC3E}">
        <p14:creationId xmlns:p14="http://schemas.microsoft.com/office/powerpoint/2010/main" val="6380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0DCFAD-87A8-3092-B506-E23EB41E1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2C6799-3EED-08F1-7132-52E4EE37D046}"/>
              </a:ext>
            </a:extLst>
          </p:cNvPr>
          <p:cNvSpPr txBox="1"/>
          <p:nvPr/>
        </p:nvSpPr>
        <p:spPr>
          <a:xfrm>
            <a:off x="850232" y="753797"/>
            <a:ext cx="3785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i="1" dirty="0">
                <a:solidFill>
                  <a:schemeClr val="accent6">
                    <a:lumMod val="50000"/>
                  </a:schemeClr>
                </a:solidFill>
              </a:rPr>
              <a:t>The Chat page</a:t>
            </a:r>
          </a:p>
        </p:txBody>
      </p:sp>
    </p:spTree>
    <p:extLst>
      <p:ext uri="{BB962C8B-B14F-4D97-AF65-F5344CB8AC3E}">
        <p14:creationId xmlns:p14="http://schemas.microsoft.com/office/powerpoint/2010/main" val="138851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412E17-824D-AFDA-C3D8-789DF98BA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966" y="1773622"/>
            <a:ext cx="3270287" cy="4317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622D52-0660-EB8A-8D9F-653B547BB9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748" y="1773622"/>
            <a:ext cx="3753855" cy="4317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20AF0-DB3D-D02D-428A-337B7BB881F3}"/>
              </a:ext>
            </a:extLst>
          </p:cNvPr>
          <p:cNvSpPr txBox="1"/>
          <p:nvPr/>
        </p:nvSpPr>
        <p:spPr>
          <a:xfrm>
            <a:off x="1904402" y="6063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Project File Structure</a:t>
            </a:r>
          </a:p>
        </p:txBody>
      </p:sp>
    </p:spTree>
    <p:extLst>
      <p:ext uri="{BB962C8B-B14F-4D97-AF65-F5344CB8AC3E}">
        <p14:creationId xmlns:p14="http://schemas.microsoft.com/office/powerpoint/2010/main" val="345498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5643BF-1BFC-8619-4E09-E47CFB30D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" y="0"/>
            <a:ext cx="121462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2A276-6F31-0266-4B75-1E119EE00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77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D3B283-E96E-6EE3-EADA-0278E354F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9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C41CA7-0682-3AB5-287D-74889F994118}"/>
              </a:ext>
            </a:extLst>
          </p:cNvPr>
          <p:cNvSpPr txBox="1"/>
          <p:nvPr/>
        </p:nvSpPr>
        <p:spPr>
          <a:xfrm>
            <a:off x="2646946" y="1875324"/>
            <a:ext cx="7924801" cy="4188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Data Validation</a:t>
            </a:r>
            <a:r>
              <a:rPr lang="en-US" sz="2000" dirty="0"/>
              <a:t>: Use regex to validate usernames, ensuring they don't contain forbidden characters or exceed character limits.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Authentication Security</a:t>
            </a:r>
            <a:r>
              <a:rPr lang="en-US" sz="2000" dirty="0"/>
              <a:t>: You can implement basic session management (e.g., using cookies or </a:t>
            </a:r>
            <a:r>
              <a:rPr lang="en-US" sz="2000" dirty="0" err="1"/>
              <a:t>localStorage</a:t>
            </a:r>
            <a:r>
              <a:rPr lang="en-US" sz="2000" dirty="0"/>
              <a:t>) to keep users logged in across sessions.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Handling Disconnections</a:t>
            </a:r>
            <a:r>
              <a:rPr lang="en-US" sz="2000" dirty="0"/>
              <a:t>: If a user disconnects, gracefully handle the disconnection by notifying others in the room and possibly restoring their state if they rejoin.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CA6F7-26A7-0EE7-72DE-7861029E90C8}"/>
              </a:ext>
            </a:extLst>
          </p:cNvPr>
          <p:cNvSpPr txBox="1"/>
          <p:nvPr/>
        </p:nvSpPr>
        <p:spPr>
          <a:xfrm>
            <a:off x="2117558" y="7939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Security and Edge Cases</a:t>
            </a:r>
          </a:p>
        </p:txBody>
      </p:sp>
    </p:spTree>
    <p:extLst>
      <p:ext uri="{BB962C8B-B14F-4D97-AF65-F5344CB8AC3E}">
        <p14:creationId xmlns:p14="http://schemas.microsoft.com/office/powerpoint/2010/main" val="1142804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40</TotalTime>
  <Words>382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Chat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sudheer kumar</dc:creator>
  <cp:lastModifiedBy>sudheer kumar</cp:lastModifiedBy>
  <cp:revision>1</cp:revision>
  <dcterms:created xsi:type="dcterms:W3CDTF">2025-01-29T14:09:36Z</dcterms:created>
  <dcterms:modified xsi:type="dcterms:W3CDTF">2025-01-29T14:49:48Z</dcterms:modified>
</cp:coreProperties>
</file>