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9" r:id="rId11"/>
    <p:sldId id="268" r:id="rId12"/>
    <p:sldId id="261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77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D648-458B-4CC3-BAAF-D2AE5583E13C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AC18-E469-43FA-A405-A2043C25E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36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D648-458B-4CC3-BAAF-D2AE5583E13C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AC18-E469-43FA-A405-A2043C25E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88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D648-458B-4CC3-BAAF-D2AE5583E13C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AC18-E469-43FA-A405-A2043C25E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548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D648-458B-4CC3-BAAF-D2AE5583E13C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AC18-E469-43FA-A405-A2043C25E765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1815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D648-458B-4CC3-BAAF-D2AE5583E13C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AC18-E469-43FA-A405-A2043C25E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16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D648-458B-4CC3-BAAF-D2AE5583E13C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AC18-E469-43FA-A405-A2043C25E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180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D648-458B-4CC3-BAAF-D2AE5583E13C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AC18-E469-43FA-A405-A2043C25E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481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D648-458B-4CC3-BAAF-D2AE5583E13C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AC18-E469-43FA-A405-A2043C25E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415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D648-458B-4CC3-BAAF-D2AE5583E13C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AC18-E469-43FA-A405-A2043C25E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39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D648-458B-4CC3-BAAF-D2AE5583E13C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AC18-E469-43FA-A405-A2043C25E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5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D648-458B-4CC3-BAAF-D2AE5583E13C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AC18-E469-43FA-A405-A2043C25E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83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D648-458B-4CC3-BAAF-D2AE5583E13C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AC18-E469-43FA-A405-A2043C25E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6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D648-458B-4CC3-BAAF-D2AE5583E13C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AC18-E469-43FA-A405-A2043C25E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69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D648-458B-4CC3-BAAF-D2AE5583E13C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AC18-E469-43FA-A405-A2043C25E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06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D648-458B-4CC3-BAAF-D2AE5583E13C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AC18-E469-43FA-A405-A2043C25E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39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D648-458B-4CC3-BAAF-D2AE5583E13C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AC18-E469-43FA-A405-A2043C25E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31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D648-458B-4CC3-BAAF-D2AE5583E13C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AC18-E469-43FA-A405-A2043C25E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59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065D648-458B-4CC3-BAAF-D2AE5583E13C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8DCAC18-E469-43FA-A405-A2043C25E7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89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A1BB9-F1A8-A39D-70B7-7531D80D31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Cruise Ship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DD72B3-CA84-2ACA-0963-A08A4B85A1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Using HTML, CSS, JS, and </a:t>
            </a:r>
            <a:r>
              <a:rPr lang="en-US" dirty="0" err="1">
                <a:solidFill>
                  <a:srgbClr val="FF0000"/>
                </a:solidFill>
              </a:rPr>
              <a:t>FireBase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057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52778D-C21A-9EB1-5C25-71E94B344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79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5A1E7C-4CF9-E099-5C01-608CDF913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113" y="821635"/>
            <a:ext cx="5648226" cy="54135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088B93-CAB2-95B6-350B-39C96605D1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373" y="530087"/>
            <a:ext cx="4704522" cy="632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56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92CDCE-2B9F-5EC7-757A-050D68BE8008}"/>
              </a:ext>
            </a:extLst>
          </p:cNvPr>
          <p:cNvSpPr txBox="1"/>
          <p:nvPr/>
        </p:nvSpPr>
        <p:spPr>
          <a:xfrm>
            <a:off x="2020529" y="1879852"/>
            <a:ext cx="8150941" cy="4197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Voyager Authentication</a:t>
            </a:r>
            <a:r>
              <a:rPr lang="en-US" sz="2000" dirty="0"/>
              <a:t>: Secure login for voyagers to protect user data.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Real-Time Booking</a:t>
            </a:r>
            <a:r>
              <a:rPr lang="en-US" sz="2000" dirty="0"/>
              <a:t>: Users can book services and view available slots instantly.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Order Management</a:t>
            </a:r>
            <a:r>
              <a:rPr lang="en-US" sz="2000" dirty="0"/>
              <a:t>: The system allows easy management of catering and stationery orders.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Service Availability</a:t>
            </a:r>
            <a:r>
              <a:rPr lang="en-US" sz="2000" dirty="0"/>
              <a:t>: Check availability of movie tickets, fitness center slots, and party halls before booking.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Logging and Monitoring</a:t>
            </a:r>
            <a:r>
              <a:rPr lang="en-US" sz="2000" dirty="0"/>
              <a:t>: Every action performed by the user and system is logged for debugging and monitoring.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3DFCB1-4E97-B2EA-2DCF-CE9E74727424}"/>
              </a:ext>
            </a:extLst>
          </p:cNvPr>
          <p:cNvSpPr txBox="1"/>
          <p:nvPr/>
        </p:nvSpPr>
        <p:spPr>
          <a:xfrm>
            <a:off x="1563329" y="84772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Key Features</a:t>
            </a:r>
          </a:p>
        </p:txBody>
      </p:sp>
    </p:spTree>
    <p:extLst>
      <p:ext uri="{BB962C8B-B14F-4D97-AF65-F5344CB8AC3E}">
        <p14:creationId xmlns:p14="http://schemas.microsoft.com/office/powerpoint/2010/main" val="272905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B578CC-CD99-C95F-A429-2D364FAF4041}"/>
              </a:ext>
            </a:extLst>
          </p:cNvPr>
          <p:cNvSpPr txBox="1"/>
          <p:nvPr/>
        </p:nvSpPr>
        <p:spPr>
          <a:xfrm>
            <a:off x="1946787" y="1750592"/>
            <a:ext cx="8947355" cy="3356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Impact</a:t>
            </a:r>
            <a:r>
              <a:rPr lang="en-US" sz="2400" dirty="0"/>
              <a:t>: This system enhances the experience for voyagers by providing easy access to services and streamlining operations for the cruise management team.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Learning Outcome</a:t>
            </a:r>
            <a:r>
              <a:rPr lang="en-US" sz="2400" dirty="0"/>
              <a:t>: The project showcases practical use of Firebase for real-time data handling, user authentication, and integrating a modular web design.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3C127-BC02-5106-FD6E-1E297DD4B497}"/>
              </a:ext>
            </a:extLst>
          </p:cNvPr>
          <p:cNvSpPr txBox="1"/>
          <p:nvPr/>
        </p:nvSpPr>
        <p:spPr>
          <a:xfrm>
            <a:off x="1366684" y="81822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5128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5D7D09-321A-2763-97FE-CB0A1EF64C14}"/>
              </a:ext>
            </a:extLst>
          </p:cNvPr>
          <p:cNvSpPr txBox="1"/>
          <p:nvPr/>
        </p:nvSpPr>
        <p:spPr>
          <a:xfrm>
            <a:off x="2290916" y="1791788"/>
            <a:ext cx="8259097" cy="3274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Overview</a:t>
            </a:r>
            <a:r>
              <a:rPr lang="en-US" sz="2000" dirty="0"/>
              <a:t>: A web application designed to manage cruise ship operations efficiently, allowing voyagers to place orders for various services, such as catering, stationery, resort bookings, fitness center reservations, and party hall bookings.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Target Users</a:t>
            </a:r>
            <a:r>
              <a:rPr lang="en-US" sz="2000" dirty="0"/>
              <a:t>: Voyagers, Administrators, Managers, Head-Cooks, Supervisors.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Objective</a:t>
            </a:r>
            <a:r>
              <a:rPr lang="en-US" sz="2000" dirty="0"/>
              <a:t>: Improve the customer experience by enabling voyagers to book and order services from their devices without visiting multiple departments.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EDDDAB-3E79-6293-68C0-B682D18393D4}"/>
              </a:ext>
            </a:extLst>
          </p:cNvPr>
          <p:cNvSpPr txBox="1"/>
          <p:nvPr/>
        </p:nvSpPr>
        <p:spPr>
          <a:xfrm>
            <a:off x="1514168" y="99520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4339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C65148-8CA9-2F48-9045-2C768D100A18}"/>
              </a:ext>
            </a:extLst>
          </p:cNvPr>
          <p:cNvSpPr txBox="1"/>
          <p:nvPr/>
        </p:nvSpPr>
        <p:spPr>
          <a:xfrm>
            <a:off x="1946786" y="1645488"/>
            <a:ext cx="68039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Current Issue</a:t>
            </a:r>
            <a:r>
              <a:rPr lang="en-US" sz="2000" dirty="0"/>
              <a:t>: Voyagers have to go to different departments for services, which is inconvenient and time-consuming..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66B9A1-B7A1-F9A3-0854-D1A0E58A4FA6}"/>
              </a:ext>
            </a:extLst>
          </p:cNvPr>
          <p:cNvSpPr txBox="1"/>
          <p:nvPr/>
        </p:nvSpPr>
        <p:spPr>
          <a:xfrm>
            <a:off x="1582994" y="78872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7226E7-6E94-699F-B044-8A41725B9E8D}"/>
              </a:ext>
            </a:extLst>
          </p:cNvPr>
          <p:cNvSpPr txBox="1"/>
          <p:nvPr/>
        </p:nvSpPr>
        <p:spPr>
          <a:xfrm>
            <a:off x="1946785" y="2855703"/>
            <a:ext cx="768882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50"/>
                </a:solidFill>
              </a:rPr>
              <a:t>Solution</a:t>
            </a:r>
            <a:r>
              <a:rPr lang="en-US" sz="2000" dirty="0">
                <a:solidFill>
                  <a:srgbClr val="00B050"/>
                </a:solidFill>
              </a:rPr>
              <a:t>: </a:t>
            </a:r>
            <a:r>
              <a:rPr lang="en-US" sz="2000" dirty="0"/>
              <a:t>Develop a web-based platform where voyagers can place orders and book services online, including: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Catering</a:t>
            </a:r>
            <a:r>
              <a:rPr lang="en-US" sz="2000" dirty="0"/>
              <a:t>: Snacks, food, and beverages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Stationery</a:t>
            </a:r>
            <a:r>
              <a:rPr lang="en-US" sz="2000" dirty="0"/>
              <a:t>: Gift items, chocolates, tale books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Tickets</a:t>
            </a:r>
            <a:r>
              <a:rPr lang="en-US" sz="2000" dirty="0"/>
              <a:t>: Resort movies, beauty salon, fitness center, and party hall bookings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Party Hall</a:t>
            </a:r>
            <a:r>
              <a:rPr lang="en-US" sz="2000" dirty="0"/>
              <a:t>: Different types of gatherings like birthday, wedding, </a:t>
            </a:r>
            <a:r>
              <a:rPr lang="en-US" sz="2000" dirty="0" err="1"/>
              <a:t>etc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48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F41889-BE7D-671A-7A29-D4555EE0CAC9}"/>
              </a:ext>
            </a:extLst>
          </p:cNvPr>
          <p:cNvSpPr txBox="1"/>
          <p:nvPr/>
        </p:nvSpPr>
        <p:spPr>
          <a:xfrm>
            <a:off x="1612490" y="1388660"/>
            <a:ext cx="1048118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Voyager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Login</a:t>
            </a:r>
            <a:r>
              <a:rPr lang="en-US" dirty="0"/>
              <a:t>: Username and password-based authentication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Services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Catering Orders</a:t>
            </a:r>
            <a:r>
              <a:rPr lang="en-US" dirty="0"/>
              <a:t>: Choose snacks, food, and beverages.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Stationery Orders</a:t>
            </a:r>
            <a:r>
              <a:rPr lang="en-US" dirty="0"/>
              <a:t>: Select gift items and other stationery.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Bookings</a:t>
            </a:r>
            <a:r>
              <a:rPr lang="en-US" dirty="0"/>
              <a:t>: Make reservations for resort-movies, beauty salon, fitness center, and party hall.</a:t>
            </a:r>
          </a:p>
          <a:p>
            <a:r>
              <a:rPr lang="en-US" b="1" dirty="0"/>
              <a:t>2. Admin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Admin Login</a:t>
            </a:r>
            <a:r>
              <a:rPr lang="en-US" dirty="0"/>
              <a:t>: Username and password-based authentication.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Functions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Item Management</a:t>
            </a:r>
            <a:r>
              <a:rPr lang="en-US" dirty="0"/>
              <a:t>: Add, edit, or delete menu items and other services.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Voyager Registration</a:t>
            </a:r>
            <a:r>
              <a:rPr lang="en-US" dirty="0"/>
              <a:t>: Manage voyager accounts.</a:t>
            </a:r>
          </a:p>
          <a:p>
            <a:r>
              <a:rPr lang="en-US" b="1" dirty="0"/>
              <a:t>3. Manager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View Bookings</a:t>
            </a:r>
            <a:r>
              <a:rPr lang="en-US" dirty="0"/>
              <a:t>: Track booked resort-movie tickets, beauty salon appointments, fitness center schedules, and party hall reservations.</a:t>
            </a:r>
          </a:p>
          <a:p>
            <a:r>
              <a:rPr lang="en-US" b="1" dirty="0"/>
              <a:t>4. Head-Cook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Catering Orders</a:t>
            </a:r>
            <a:r>
              <a:rPr lang="en-US" dirty="0"/>
              <a:t>: View and manage catering orders made by voyagers.</a:t>
            </a:r>
          </a:p>
          <a:p>
            <a:r>
              <a:rPr lang="en-US" b="1" dirty="0"/>
              <a:t>5. Supervisor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Stationery Orders</a:t>
            </a:r>
            <a:r>
              <a:rPr lang="en-US" dirty="0"/>
              <a:t>: View and manage stationery item orders made by voyagers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38E7A8-6005-D372-B4FC-4F9CA5705FB7}"/>
              </a:ext>
            </a:extLst>
          </p:cNvPr>
          <p:cNvSpPr txBox="1"/>
          <p:nvPr/>
        </p:nvSpPr>
        <p:spPr>
          <a:xfrm>
            <a:off x="1297859" y="70611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System Modules</a:t>
            </a:r>
          </a:p>
        </p:txBody>
      </p:sp>
    </p:spTree>
    <p:extLst>
      <p:ext uri="{BB962C8B-B14F-4D97-AF65-F5344CB8AC3E}">
        <p14:creationId xmlns:p14="http://schemas.microsoft.com/office/powerpoint/2010/main" val="134455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8150C4-E534-4004-897E-DADC00992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860" y="1577764"/>
            <a:ext cx="10009237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Design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UI/UX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clean, user-friendly interface with a responsive design for all devices.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Login system, search options for different services, interactive menus, and booking forms.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 Design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Firebase used for storing user data, bookings, and order details.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Firebase Authentication to securely log in users (Voyagers, Admins, Managers,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Logging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of JavaScript's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console.log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Python's logging library to record user actions and system events.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Level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Modular code structure for easier maintenance and scalability.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Architecture Level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Well-structured database with separate collections for voyagers, bookings, catering, and stationery.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578CFE-C3ED-DC80-9FF8-428D8F9EA600}"/>
              </a:ext>
            </a:extLst>
          </p:cNvPr>
          <p:cNvSpPr txBox="1"/>
          <p:nvPr/>
        </p:nvSpPr>
        <p:spPr>
          <a:xfrm>
            <a:off x="1160208" y="77858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Project Architecture and Design</a:t>
            </a:r>
          </a:p>
        </p:txBody>
      </p:sp>
    </p:spTree>
    <p:extLst>
      <p:ext uri="{BB962C8B-B14F-4D97-AF65-F5344CB8AC3E}">
        <p14:creationId xmlns:p14="http://schemas.microsoft.com/office/powerpoint/2010/main" val="419524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CCB0FF-4689-6739-101D-B72BAB52B05F}"/>
              </a:ext>
            </a:extLst>
          </p:cNvPr>
          <p:cNvSpPr txBox="1"/>
          <p:nvPr/>
        </p:nvSpPr>
        <p:spPr>
          <a:xfrm>
            <a:off x="1170039" y="66090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System Workflow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8BC1C0-E6B2-0F5F-0357-A987C718C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39" y="1566611"/>
            <a:ext cx="10058400" cy="509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1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E8EBD7-1BF4-4571-ACE0-E216DF045447}"/>
              </a:ext>
            </a:extLst>
          </p:cNvPr>
          <p:cNvSpPr txBox="1"/>
          <p:nvPr/>
        </p:nvSpPr>
        <p:spPr>
          <a:xfrm>
            <a:off x="1537251" y="1427860"/>
            <a:ext cx="1115833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Sign In</a:t>
            </a:r>
            <a:r>
              <a:rPr lang="en-US" sz="2000" dirty="0"/>
              <a:t>: The voyager logs in with their username and password.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Select Services</a:t>
            </a:r>
            <a:r>
              <a:rPr lang="en-US" sz="2000" dirty="0"/>
              <a:t>: After login, the voyager selects the service (Catering, Stationery, Resort Movie,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Place Orders</a:t>
            </a:r>
            <a:r>
              <a:rPr lang="en-US" sz="2000" dirty="0"/>
              <a:t>: The voyager places their order for selected services, confirming the booking.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A12D2-DEAD-E360-718F-5CD2A2600782}"/>
              </a:ext>
            </a:extLst>
          </p:cNvPr>
          <p:cNvSpPr txBox="1"/>
          <p:nvPr/>
        </p:nvSpPr>
        <p:spPr>
          <a:xfrm>
            <a:off x="1192696" y="72722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1. Voyager Workflow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976419-314E-F5E4-7C87-97A4F9281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04" y="2620939"/>
            <a:ext cx="8481391" cy="390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32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5D0E81-B5B5-F384-21F8-2E30E3DECDEF}"/>
              </a:ext>
            </a:extLst>
          </p:cNvPr>
          <p:cNvSpPr txBox="1"/>
          <p:nvPr/>
        </p:nvSpPr>
        <p:spPr>
          <a:xfrm>
            <a:off x="2385391" y="1793322"/>
            <a:ext cx="218660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Login</a:t>
            </a:r>
            <a:r>
              <a:rPr lang="en-US" sz="2000" dirty="0"/>
              <a:t>: Admin signs in to manage the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Manage Items</a:t>
            </a:r>
            <a:r>
              <a:rPr lang="en-US" sz="2000" dirty="0"/>
              <a:t>: Admin can add, edit, or delete items from the catalog (food, drinks, books,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User Management</a:t>
            </a:r>
            <a:r>
              <a:rPr lang="en-US" sz="2000" dirty="0"/>
              <a:t>: Admin can view and manage voyager accounts.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84FAD-A117-0B7E-BD3F-DF2C21C6A340}"/>
              </a:ext>
            </a:extLst>
          </p:cNvPr>
          <p:cNvSpPr txBox="1"/>
          <p:nvPr/>
        </p:nvSpPr>
        <p:spPr>
          <a:xfrm>
            <a:off x="1391478" y="66347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2. Admin Workflow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5DCA4A-C8D3-2455-EFC6-6F81978D8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730" y="1874330"/>
            <a:ext cx="4226409" cy="423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5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C2DA20-7DF1-D143-B2CA-2FA2E8409CF7}"/>
              </a:ext>
            </a:extLst>
          </p:cNvPr>
          <p:cNvSpPr txBox="1"/>
          <p:nvPr/>
        </p:nvSpPr>
        <p:spPr>
          <a:xfrm>
            <a:off x="1755913" y="1635214"/>
            <a:ext cx="86801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View Bookings</a:t>
            </a:r>
            <a:r>
              <a:rPr lang="en-US" sz="2000" dirty="0"/>
              <a:t>: Managers can access a list of all booked services (movie tickets, fitness, beauty salon, etc.).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068BC6-F9E2-4170-5560-DC8E989AA62D}"/>
              </a:ext>
            </a:extLst>
          </p:cNvPr>
          <p:cNvSpPr txBox="1"/>
          <p:nvPr/>
        </p:nvSpPr>
        <p:spPr>
          <a:xfrm>
            <a:off x="1272209" y="7297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3. Manager Workflow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16A782-FA1D-42D3-926D-3E200AF947A7}"/>
              </a:ext>
            </a:extLst>
          </p:cNvPr>
          <p:cNvSpPr txBox="1"/>
          <p:nvPr/>
        </p:nvSpPr>
        <p:spPr>
          <a:xfrm>
            <a:off x="1755913" y="3100262"/>
            <a:ext cx="80705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View Catering Orders</a:t>
            </a:r>
            <a:r>
              <a:rPr lang="en-US" sz="2000" dirty="0"/>
              <a:t>: Head-Cook manages catering orders, preparing them based on voyager preferences.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0C21D6-3426-C39D-E862-0E252F421EC1}"/>
              </a:ext>
            </a:extLst>
          </p:cNvPr>
          <p:cNvSpPr txBox="1"/>
          <p:nvPr/>
        </p:nvSpPr>
        <p:spPr>
          <a:xfrm>
            <a:off x="1272209" y="236810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4. Head-Cook Workflow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58EF08-FF35-C0CC-6756-FD7BA88C2317}"/>
              </a:ext>
            </a:extLst>
          </p:cNvPr>
          <p:cNvSpPr txBox="1"/>
          <p:nvPr/>
        </p:nvSpPr>
        <p:spPr>
          <a:xfrm>
            <a:off x="1755912" y="4687694"/>
            <a:ext cx="84747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View Stationery Orders</a:t>
            </a:r>
            <a:r>
              <a:rPr lang="en-US" sz="2000" dirty="0"/>
              <a:t>: Supervisor ensures timely delivery of ordered stationery items.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8F9A6-2C91-CB9C-3503-B586848E9294}"/>
              </a:ext>
            </a:extLst>
          </p:cNvPr>
          <p:cNvSpPr txBox="1"/>
          <p:nvPr/>
        </p:nvSpPr>
        <p:spPr>
          <a:xfrm>
            <a:off x="1272209" y="389397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5. Supervisor Workflow</a:t>
            </a:r>
          </a:p>
        </p:txBody>
      </p:sp>
    </p:spTree>
    <p:extLst>
      <p:ext uri="{BB962C8B-B14F-4D97-AF65-F5344CB8AC3E}">
        <p14:creationId xmlns:p14="http://schemas.microsoft.com/office/powerpoint/2010/main" val="388646262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70</TotalTime>
  <Words>741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Unicode MS</vt:lpstr>
      <vt:lpstr>Tw Cen MT</vt:lpstr>
      <vt:lpstr>Droplet</vt:lpstr>
      <vt:lpstr>Cruise Ship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sudheer kumar</dc:creator>
  <cp:lastModifiedBy>sudheer kumar</cp:lastModifiedBy>
  <cp:revision>1</cp:revision>
  <dcterms:created xsi:type="dcterms:W3CDTF">2025-01-29T15:04:24Z</dcterms:created>
  <dcterms:modified xsi:type="dcterms:W3CDTF">2025-01-29T16:15:24Z</dcterms:modified>
</cp:coreProperties>
</file>