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C7BD-5991-4433-9065-4D83AA2E096F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FB36-F1D5-4CAB-A704-DAA42F009F1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22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C7BD-5991-4433-9065-4D83AA2E096F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FB36-F1D5-4CAB-A704-DAA42F009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25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C7BD-5991-4433-9065-4D83AA2E096F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FB36-F1D5-4CAB-A704-DAA42F009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48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C7BD-5991-4433-9065-4D83AA2E096F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FB36-F1D5-4CAB-A704-DAA42F009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05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C7BD-5991-4433-9065-4D83AA2E096F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FB36-F1D5-4CAB-A704-DAA42F009F1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70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C7BD-5991-4433-9065-4D83AA2E096F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FB36-F1D5-4CAB-A704-DAA42F009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15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C7BD-5991-4433-9065-4D83AA2E096F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FB36-F1D5-4CAB-A704-DAA42F009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26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C7BD-5991-4433-9065-4D83AA2E096F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FB36-F1D5-4CAB-A704-DAA42F009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99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C7BD-5991-4433-9065-4D83AA2E096F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FB36-F1D5-4CAB-A704-DAA42F009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00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6ADC7BD-5991-4433-9065-4D83AA2E096F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20FB36-F1D5-4CAB-A704-DAA42F009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0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C7BD-5991-4433-9065-4D83AA2E096F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FB36-F1D5-4CAB-A704-DAA42F009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66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ADC7BD-5991-4433-9065-4D83AA2E096F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20FB36-F1D5-4CAB-A704-DAA42F009F1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58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2A13-0C3D-B104-8AA6-0F5C47900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5943" y="1525701"/>
            <a:ext cx="8685818" cy="2358660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>
                <a:solidFill>
                  <a:srgbClr val="002060"/>
                </a:solidFill>
              </a:rPr>
              <a:t>Student-Teacher Booking Appointment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C1129-76A1-21FA-5B4E-8064B6339353}"/>
              </a:ext>
            </a:extLst>
          </p:cNvPr>
          <p:cNvSpPr txBox="1"/>
          <p:nvPr/>
        </p:nvSpPr>
        <p:spPr>
          <a:xfrm>
            <a:off x="7197213" y="3955334"/>
            <a:ext cx="4234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A Web-Based Scheduling Platform</a:t>
            </a:r>
          </a:p>
        </p:txBody>
      </p:sp>
    </p:spTree>
    <p:extLst>
      <p:ext uri="{BB962C8B-B14F-4D97-AF65-F5344CB8AC3E}">
        <p14:creationId xmlns:p14="http://schemas.microsoft.com/office/powerpoint/2010/main" val="3079294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756CB8-7810-0DEA-82E9-AADE41B91F90}"/>
              </a:ext>
            </a:extLst>
          </p:cNvPr>
          <p:cNvSpPr txBox="1"/>
          <p:nvPr/>
        </p:nvSpPr>
        <p:spPr>
          <a:xfrm>
            <a:off x="901147" y="1434693"/>
            <a:ext cx="2054087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✔ Register and log in securely.</a:t>
            </a:r>
            <a:br>
              <a:rPr lang="en-US" dirty="0"/>
            </a:br>
            <a:r>
              <a:rPr lang="en-US" dirty="0"/>
              <a:t>✔ Search for teachers based on </a:t>
            </a:r>
            <a:r>
              <a:rPr lang="en-US" b="1" dirty="0"/>
              <a:t>department or subject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✔ Book appointments online.</a:t>
            </a:r>
            <a:br>
              <a:rPr lang="en-US" dirty="0"/>
            </a:br>
            <a:r>
              <a:rPr lang="en-US" dirty="0"/>
              <a:t>✔ Send messages to teachers.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8836A-3CA1-526F-296F-A576ABF924F1}"/>
              </a:ext>
            </a:extLst>
          </p:cNvPr>
          <p:cNvSpPr txBox="1"/>
          <p:nvPr/>
        </p:nvSpPr>
        <p:spPr>
          <a:xfrm>
            <a:off x="424070" y="491194"/>
            <a:ext cx="38828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Student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05D723-5BB6-EF09-D05C-A467E7174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896" y="1434693"/>
            <a:ext cx="3067478" cy="4743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61BFAF-1DD0-E7B3-24A1-2A2D6133B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066" y="1434693"/>
            <a:ext cx="4181091" cy="461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2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943A79-2F32-3C00-A9C3-FB0B0BEC6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43" y="247540"/>
            <a:ext cx="11355113" cy="590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94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B057BE-CEB6-E029-39F3-18096B2BE700}"/>
              </a:ext>
            </a:extLst>
          </p:cNvPr>
          <p:cNvSpPr txBox="1"/>
          <p:nvPr/>
        </p:nvSpPr>
        <p:spPr>
          <a:xfrm>
            <a:off x="1214284" y="1329194"/>
            <a:ext cx="8642555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2000" dirty="0"/>
            </a:br>
            <a:r>
              <a:rPr lang="en-US" sz="2000" dirty="0"/>
              <a:t>1️⃣ </a:t>
            </a:r>
            <a:r>
              <a:rPr lang="en-US" sz="2000" b="1" dirty="0"/>
              <a:t>Student searches for teachers</a:t>
            </a:r>
            <a:r>
              <a:rPr lang="en-US" sz="2000" dirty="0"/>
              <a:t> and selects an available slot.</a:t>
            </a:r>
            <a:br>
              <a:rPr lang="en-US" sz="2000" dirty="0"/>
            </a:br>
            <a:r>
              <a:rPr lang="en-US" sz="2000" dirty="0"/>
              <a:t>2️⃣ </a:t>
            </a:r>
            <a:r>
              <a:rPr lang="en-US" sz="2000" b="1" dirty="0"/>
              <a:t>Teacher approves/rejects</a:t>
            </a:r>
            <a:r>
              <a:rPr lang="en-US" sz="2000" dirty="0"/>
              <a:t> the request in real time.</a:t>
            </a:r>
            <a:br>
              <a:rPr lang="en-US" sz="2000" dirty="0"/>
            </a:br>
            <a:r>
              <a:rPr lang="en-US" sz="2000" dirty="0"/>
              <a:t>3️⃣ </a:t>
            </a:r>
            <a:r>
              <a:rPr lang="en-US" sz="2000" b="1" dirty="0"/>
              <a:t>Admin manages registrations</a:t>
            </a:r>
            <a:r>
              <a:rPr lang="en-US" sz="2000" dirty="0"/>
              <a:t> and ensures smooth workflow.</a:t>
            </a:r>
            <a:br>
              <a:rPr lang="en-US" sz="2000" dirty="0"/>
            </a:br>
            <a:r>
              <a:rPr lang="en-US" sz="2000" dirty="0"/>
              <a:t>4️⃣ </a:t>
            </a:r>
            <a:r>
              <a:rPr lang="en-US" sz="2000" b="1" dirty="0"/>
              <a:t>Firebase stores all data securely</a:t>
            </a:r>
            <a:r>
              <a:rPr lang="en-US" sz="2000" dirty="0"/>
              <a:t> and updates it dynamically.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🔹 </a:t>
            </a:r>
            <a:r>
              <a:rPr lang="en-US" sz="2000" b="1" dirty="0"/>
              <a:t>Include a System Architecture Diagram</a:t>
            </a:r>
            <a:r>
              <a:rPr lang="en-US" sz="2000" dirty="0"/>
              <a:t> showing: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Users (Student, Teacher, Admin)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Frontend (HTML, CSS, JavaScript)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Backend (Firebase for database &amp; authentication)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8C123-1BB3-8D4C-EFCC-93DA50BF1E46}"/>
              </a:ext>
            </a:extLst>
          </p:cNvPr>
          <p:cNvSpPr txBox="1"/>
          <p:nvPr/>
        </p:nvSpPr>
        <p:spPr>
          <a:xfrm>
            <a:off x="412955" y="33644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System 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A62319-A360-0D6E-BF89-AEED4673BA81}"/>
              </a:ext>
            </a:extLst>
          </p:cNvPr>
          <p:cNvSpPr txBox="1"/>
          <p:nvPr/>
        </p:nvSpPr>
        <p:spPr>
          <a:xfrm>
            <a:off x="953729" y="11361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How the system works: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217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5853F4-3C82-14A0-3E2D-B127EFC77833}"/>
              </a:ext>
            </a:extLst>
          </p:cNvPr>
          <p:cNvSpPr txBox="1"/>
          <p:nvPr/>
        </p:nvSpPr>
        <p:spPr>
          <a:xfrm>
            <a:off x="1612492" y="836590"/>
            <a:ext cx="9153832" cy="4315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sz="2000" b="1" dirty="0"/>
          </a:p>
          <a:p>
            <a:pPr>
              <a:lnSpc>
                <a:spcPct val="200000"/>
              </a:lnSpc>
            </a:pPr>
            <a:r>
              <a:rPr lang="en-US" sz="2000" dirty="0"/>
              <a:t>🎯 </a:t>
            </a:r>
            <a:r>
              <a:rPr lang="en-US" sz="2000" b="1" dirty="0"/>
              <a:t>Final Takeaways</a:t>
            </a:r>
            <a:br>
              <a:rPr lang="en-US" sz="2000" dirty="0"/>
            </a:br>
            <a:r>
              <a:rPr lang="en-US" sz="2000" dirty="0"/>
              <a:t>✅ The </a:t>
            </a:r>
            <a:r>
              <a:rPr lang="en-US" sz="2000" b="1" dirty="0"/>
              <a:t>Student-Teacher Appointment Booking System</a:t>
            </a:r>
            <a:r>
              <a:rPr lang="en-US" sz="2000" dirty="0"/>
              <a:t> improves efficiency in scheduling meetings.</a:t>
            </a:r>
            <a:br>
              <a:rPr lang="en-US" sz="2000" dirty="0"/>
            </a:br>
            <a:r>
              <a:rPr lang="en-US" sz="2000" dirty="0"/>
              <a:t>✅ The system is </a:t>
            </a:r>
            <a:r>
              <a:rPr lang="en-US" sz="2000" b="1" dirty="0"/>
              <a:t>user-friendly, scalable, and secure</a:t>
            </a:r>
            <a:r>
              <a:rPr lang="en-US" sz="2000" dirty="0"/>
              <a:t> with Firebase authentication.</a:t>
            </a:r>
            <a:br>
              <a:rPr lang="en-US" sz="2000" dirty="0"/>
            </a:br>
            <a:r>
              <a:rPr lang="en-US" sz="2000" dirty="0"/>
              <a:t>✅ It can be </a:t>
            </a:r>
            <a:r>
              <a:rPr lang="en-US" sz="2000" b="1" dirty="0"/>
              <a:t>expanded with new features</a:t>
            </a:r>
            <a:r>
              <a:rPr lang="en-US" sz="2000" dirty="0"/>
              <a:t> like AI-based appointment recommendations.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3C12B-A9EE-5BB0-35B7-19A0BAB03501}"/>
              </a:ext>
            </a:extLst>
          </p:cNvPr>
          <p:cNvSpPr txBox="1"/>
          <p:nvPr/>
        </p:nvSpPr>
        <p:spPr>
          <a:xfrm>
            <a:off x="530942" y="5134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9129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8A00CB-B523-48C8-05F3-AAB86D8C5C26}"/>
              </a:ext>
            </a:extLst>
          </p:cNvPr>
          <p:cNvSpPr txBox="1"/>
          <p:nvPr/>
        </p:nvSpPr>
        <p:spPr>
          <a:xfrm>
            <a:off x="324465" y="353962"/>
            <a:ext cx="44933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3600" b="1" dirty="0">
                <a:solidFill>
                  <a:srgbClr val="FF0000"/>
                </a:solidFill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56815-75A9-5533-987D-DDE63D25863C}"/>
              </a:ext>
            </a:extLst>
          </p:cNvPr>
          <p:cNvSpPr txBox="1"/>
          <p:nvPr/>
        </p:nvSpPr>
        <p:spPr>
          <a:xfrm>
            <a:off x="1219200" y="1224038"/>
            <a:ext cx="9409471" cy="2125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🔹 Traditional appointment booking systems require students to visit the faculty in person, leading to </a:t>
            </a:r>
            <a:r>
              <a:rPr lang="en-US" b="1" dirty="0"/>
              <a:t>time wastage, scheduling conflicts, and inefficiency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🔹 There is </a:t>
            </a:r>
            <a:r>
              <a:rPr lang="en-US" b="1" dirty="0"/>
              <a:t>no centralized system</a:t>
            </a:r>
            <a:r>
              <a:rPr lang="en-US" dirty="0"/>
              <a:t> for students to view available teachers and book an appointment instantly.</a:t>
            </a:r>
            <a:br>
              <a:rPr lang="en-US" dirty="0"/>
            </a:br>
            <a:r>
              <a:rPr lang="en-US" dirty="0"/>
              <a:t>🔹 Communication gaps arise when students cannot </a:t>
            </a:r>
            <a:r>
              <a:rPr lang="en-US" b="1" dirty="0"/>
              <a:t>confirm, modify, or cancel</a:t>
            </a:r>
            <a:r>
              <a:rPr lang="en-US" dirty="0"/>
              <a:t> appointments.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03E6A-EC6C-5F9F-AB44-6477F984615D}"/>
              </a:ext>
            </a:extLst>
          </p:cNvPr>
          <p:cNvSpPr txBox="1"/>
          <p:nvPr/>
        </p:nvSpPr>
        <p:spPr>
          <a:xfrm>
            <a:off x="324465" y="3572789"/>
            <a:ext cx="6971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 Solution: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9904A6-AF1E-5970-CA6B-4BC0FD61096A}"/>
              </a:ext>
            </a:extLst>
          </p:cNvPr>
          <p:cNvSpPr txBox="1"/>
          <p:nvPr/>
        </p:nvSpPr>
        <p:spPr>
          <a:xfrm>
            <a:off x="1592826" y="4219120"/>
            <a:ext cx="7678993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 propose a </a:t>
            </a:r>
            <a:r>
              <a:rPr lang="en-US" b="1" dirty="0"/>
              <a:t>web-based appointment booking system</a:t>
            </a:r>
            <a:r>
              <a:rPr lang="en-US" dirty="0"/>
              <a:t> that allows: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Students</a:t>
            </a:r>
            <a:r>
              <a:rPr lang="en-US" dirty="0"/>
              <a:t> to book and manage appointments online.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Teachers</a:t>
            </a:r>
            <a:r>
              <a:rPr lang="en-US" dirty="0"/>
              <a:t> to approve, reject, and manage schedules efficiently.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Admins</a:t>
            </a:r>
            <a:r>
              <a:rPr lang="en-US" dirty="0"/>
              <a:t> to oversee registrations and maintain system integrity.</a:t>
            </a:r>
          </a:p>
        </p:txBody>
      </p:sp>
    </p:spTree>
    <p:extLst>
      <p:ext uri="{BB962C8B-B14F-4D97-AF65-F5344CB8AC3E}">
        <p14:creationId xmlns:p14="http://schemas.microsoft.com/office/powerpoint/2010/main" val="162041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23A4CB-7795-9E7D-86B2-0BEC5833E1A0}"/>
              </a:ext>
            </a:extLst>
          </p:cNvPr>
          <p:cNvSpPr txBox="1"/>
          <p:nvPr/>
        </p:nvSpPr>
        <p:spPr>
          <a:xfrm>
            <a:off x="1582994" y="1657864"/>
            <a:ext cx="8003458" cy="3081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✔ </a:t>
            </a:r>
            <a:r>
              <a:rPr lang="en-US" sz="2000" b="1" dirty="0"/>
              <a:t>Reduce waiting times</a:t>
            </a:r>
            <a:r>
              <a:rPr lang="en-US" sz="2000" dirty="0"/>
              <a:t> by allowing students to book appointments online.</a:t>
            </a:r>
            <a:br>
              <a:rPr lang="en-US" sz="2000" dirty="0"/>
            </a:br>
            <a:r>
              <a:rPr lang="en-US" sz="2000" dirty="0"/>
              <a:t>✔ </a:t>
            </a:r>
            <a:r>
              <a:rPr lang="en-US" sz="2000" b="1" dirty="0"/>
              <a:t>Enhance efficiency</a:t>
            </a:r>
            <a:r>
              <a:rPr lang="en-US" sz="2000" dirty="0"/>
              <a:t> in managing student-teacher meetings.</a:t>
            </a:r>
            <a:br>
              <a:rPr lang="en-US" sz="2000" dirty="0"/>
            </a:br>
            <a:r>
              <a:rPr lang="en-US" sz="2000" dirty="0"/>
              <a:t>✔ </a:t>
            </a:r>
            <a:r>
              <a:rPr lang="en-US" sz="2000" b="1" dirty="0"/>
              <a:t>Enable real-time communication</a:t>
            </a:r>
            <a:r>
              <a:rPr lang="en-US" sz="2000" dirty="0"/>
              <a:t> via messages and notifications.</a:t>
            </a:r>
            <a:br>
              <a:rPr lang="en-US" sz="2000" dirty="0"/>
            </a:br>
            <a:r>
              <a:rPr lang="en-US" sz="2000" dirty="0"/>
              <a:t>✔ </a:t>
            </a:r>
            <a:r>
              <a:rPr lang="en-US" sz="2000" b="1" dirty="0"/>
              <a:t>Store appointment details securely</a:t>
            </a:r>
            <a:r>
              <a:rPr lang="en-US" sz="2000" dirty="0"/>
              <a:t> using Firebase.</a:t>
            </a:r>
            <a:br>
              <a:rPr lang="en-US" sz="2000" dirty="0"/>
            </a:br>
            <a:r>
              <a:rPr lang="en-US" sz="2000" dirty="0"/>
              <a:t>✔ </a:t>
            </a:r>
            <a:r>
              <a:rPr lang="en-US" sz="2000" b="1" dirty="0"/>
              <a:t>Ensure mobile and web accessibility</a:t>
            </a:r>
            <a:r>
              <a:rPr lang="en-US" sz="2000" dirty="0"/>
              <a:t> for all users.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C84D9-EBF5-D67C-ABED-B47C2799C5EB}"/>
              </a:ext>
            </a:extLst>
          </p:cNvPr>
          <p:cNvSpPr txBox="1"/>
          <p:nvPr/>
        </p:nvSpPr>
        <p:spPr>
          <a:xfrm>
            <a:off x="658761" y="46426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Project Objectives</a:t>
            </a:r>
          </a:p>
        </p:txBody>
      </p:sp>
    </p:spTree>
    <p:extLst>
      <p:ext uri="{BB962C8B-B14F-4D97-AF65-F5344CB8AC3E}">
        <p14:creationId xmlns:p14="http://schemas.microsoft.com/office/powerpoint/2010/main" val="368501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F530F0-9B2C-2B27-FA52-E407F0205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97F702-287B-CBD6-F6D5-EA2CAADEFA3B}"/>
              </a:ext>
            </a:extLst>
          </p:cNvPr>
          <p:cNvSpPr txBox="1"/>
          <p:nvPr/>
        </p:nvSpPr>
        <p:spPr>
          <a:xfrm>
            <a:off x="689113" y="517699"/>
            <a:ext cx="26769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chemeClr val="bg1"/>
                </a:solidFill>
              </a:rPr>
              <a:t>Home Page:</a:t>
            </a:r>
          </a:p>
        </p:txBody>
      </p:sp>
    </p:spTree>
    <p:extLst>
      <p:ext uri="{BB962C8B-B14F-4D97-AF65-F5344CB8AC3E}">
        <p14:creationId xmlns:p14="http://schemas.microsoft.com/office/powerpoint/2010/main" val="319051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00B3FA-6D48-3615-C7FE-9D30DAFAC722}"/>
              </a:ext>
            </a:extLst>
          </p:cNvPr>
          <p:cNvSpPr txBox="1"/>
          <p:nvPr/>
        </p:nvSpPr>
        <p:spPr>
          <a:xfrm>
            <a:off x="410817" y="358673"/>
            <a:ext cx="45587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rgbClr val="FF0000"/>
                </a:solidFill>
              </a:rPr>
              <a:t>System Features: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32D6F-1332-DED4-E155-2B84E365F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757" y="1722781"/>
            <a:ext cx="2987752" cy="44529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5CBC78-22DF-F7E6-A730-12E4E4DF6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22781"/>
            <a:ext cx="4311591" cy="43633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70EDBB-0756-D198-A56C-EB1BABDCB523}"/>
              </a:ext>
            </a:extLst>
          </p:cNvPr>
          <p:cNvSpPr txBox="1"/>
          <p:nvPr/>
        </p:nvSpPr>
        <p:spPr>
          <a:xfrm>
            <a:off x="1209569" y="12715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B050"/>
                </a:solidFill>
              </a:rPr>
              <a:t>Project File Structure:</a:t>
            </a:r>
          </a:p>
        </p:txBody>
      </p:sp>
    </p:spTree>
    <p:extLst>
      <p:ext uri="{BB962C8B-B14F-4D97-AF65-F5344CB8AC3E}">
        <p14:creationId xmlns:p14="http://schemas.microsoft.com/office/powerpoint/2010/main" val="34646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248092-BEC5-282B-1642-0378B51D9120}"/>
              </a:ext>
            </a:extLst>
          </p:cNvPr>
          <p:cNvSpPr txBox="1"/>
          <p:nvPr/>
        </p:nvSpPr>
        <p:spPr>
          <a:xfrm>
            <a:off x="1020418" y="1255140"/>
            <a:ext cx="2067339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✔ Add, update, and delete teachers.</a:t>
            </a:r>
            <a:br>
              <a:rPr lang="en-US" sz="2000" dirty="0"/>
            </a:br>
            <a:r>
              <a:rPr lang="en-US" sz="2000" dirty="0"/>
              <a:t>✔ Approve or reject student registrations.</a:t>
            </a:r>
            <a:br>
              <a:rPr lang="en-US" sz="2000" dirty="0"/>
            </a:br>
            <a:r>
              <a:rPr lang="en-US" sz="2000" dirty="0"/>
              <a:t>✔ Manage the database of appointments and users.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497B6-1DD1-D028-92AA-76D66E0F6D6A}"/>
              </a:ext>
            </a:extLst>
          </p:cNvPr>
          <p:cNvSpPr txBox="1"/>
          <p:nvPr/>
        </p:nvSpPr>
        <p:spPr>
          <a:xfrm>
            <a:off x="397944" y="48589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 Admin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20BCA-9775-B415-EF30-49943981D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842" y="1255140"/>
            <a:ext cx="3219899" cy="4661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93ED76-BF71-8BB3-3BBD-E95CF6CD3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26" y="1255140"/>
            <a:ext cx="3710230" cy="466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9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0F5113-B13F-A893-5789-82E071B06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59" y="388205"/>
            <a:ext cx="11426082" cy="573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0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979567-7838-028E-F760-6FFD7C5222A3}"/>
              </a:ext>
            </a:extLst>
          </p:cNvPr>
          <p:cNvSpPr txBox="1"/>
          <p:nvPr/>
        </p:nvSpPr>
        <p:spPr>
          <a:xfrm>
            <a:off x="569843" y="1441239"/>
            <a:ext cx="2729948" cy="419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✔ Login securely using Firebase authentication.</a:t>
            </a:r>
            <a:br>
              <a:rPr lang="en-US" sz="2000" dirty="0"/>
            </a:br>
            <a:r>
              <a:rPr lang="en-US" sz="2000" dirty="0"/>
              <a:t>✔ Schedule, approve, or cancel appointments.</a:t>
            </a:r>
            <a:br>
              <a:rPr lang="en-US" sz="2000" dirty="0"/>
            </a:br>
            <a:r>
              <a:rPr lang="en-US" sz="2000" dirty="0"/>
              <a:t>✔ View all upcoming appointments.</a:t>
            </a:r>
            <a:br>
              <a:rPr lang="en-US" sz="2000" dirty="0"/>
            </a:br>
            <a:r>
              <a:rPr lang="en-US" sz="2000" dirty="0"/>
              <a:t>✔ View and respond to student messages.</a:t>
            </a:r>
            <a:br>
              <a:rPr lang="en-US" sz="2000" dirty="0"/>
            </a:br>
            <a:r>
              <a:rPr lang="en-US" sz="2000" dirty="0"/>
              <a:t>✔ Logout securely.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65FCA-D6B2-2C26-2A5C-E97619CA688C}"/>
              </a:ext>
            </a:extLst>
          </p:cNvPr>
          <p:cNvSpPr txBox="1"/>
          <p:nvPr/>
        </p:nvSpPr>
        <p:spPr>
          <a:xfrm>
            <a:off x="344556" y="50588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Teacher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59C55C-9BE6-F0B6-6F1E-27CDC9888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285" y="1424739"/>
            <a:ext cx="3229426" cy="4715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AA95B3-7496-472F-C2D0-FF46813B0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676" y="1441239"/>
            <a:ext cx="4128921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1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B7277D-3268-D64C-A25E-5B1E3E2DA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66" y="178012"/>
            <a:ext cx="11454667" cy="59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173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409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Student-Teacher Booking Appointment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sudheer kumar</dc:creator>
  <cp:lastModifiedBy>sudheer kumar</cp:lastModifiedBy>
  <cp:revision>1</cp:revision>
  <dcterms:created xsi:type="dcterms:W3CDTF">2025-01-29T12:34:26Z</dcterms:created>
  <dcterms:modified xsi:type="dcterms:W3CDTF">2025-01-29T13:48:51Z</dcterms:modified>
</cp:coreProperties>
</file>