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82" r:id="rId12"/>
    <p:sldId id="285" r:id="rId13"/>
    <p:sldId id="286" r:id="rId14"/>
    <p:sldId id="287" r:id="rId15"/>
    <p:sldId id="292" r:id="rId16"/>
    <p:sldId id="293" r:id="rId17"/>
    <p:sldId id="259" r:id="rId18"/>
    <p:sldId id="294" r:id="rId19"/>
    <p:sldId id="295" r:id="rId20"/>
    <p:sldId id="296" r:id="rId21"/>
    <p:sldId id="297" r:id="rId22"/>
    <p:sldId id="288" r:id="rId23"/>
    <p:sldId id="289" r:id="rId24"/>
    <p:sldId id="291" r:id="rId25"/>
    <p:sldId id="302" r:id="rId26"/>
    <p:sldId id="303" r:id="rId27"/>
    <p:sldId id="304" r:id="rId28"/>
    <p:sldId id="372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A27F9-B30D-40A8-A323-91F423D5B81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A4EFF-97C0-4EB6-946E-BC827035B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70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69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2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5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30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9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25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06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3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0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2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2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FA4EFF-97C0-4EB6-946E-BC827035BC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1532C-0AF9-45DD-8A85-21DD98767A2F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1446-159A-4156-A6FF-D80F654A4139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AD13-3266-402A-BD42-A2D866B0D357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9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87E4-91FC-4122-9AA0-56E25A5C95D4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F47-1AF4-4703-8455-4BE25AA64351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DC18-1630-4B3F-AE12-1DDE069E6899}" type="datetime1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FDF0-3F8F-478A-B6EE-2A70FDBBF03A}" type="datetime1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B593-3C9A-43C8-95F6-94A5BBF0AB5A}" type="datetime1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FDC-AE07-4AC9-9B95-07C1B49164F0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A9CC-8DBD-48D3-8103-540677C7ACCB}" type="datetime1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8B40-66B2-4ABA-9251-B21E538AFEC8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D562-7E7B-4805-B050-DC354C56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balasa@gita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T.V.Suri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Apparao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Assistant Professor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Department of EECE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GITAM Institute of Technology(GIT)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Visakhapatnam-530045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Email: vtanakal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@gitam.edu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351" y="1733550"/>
            <a:ext cx="10058787" cy="1120861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V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Multiplexing</a:t>
            </a:r>
          </a:p>
          <a:p>
            <a:pPr algn="l"/>
            <a:endParaRPr lang="en-US" sz="1600" dirty="0"/>
          </a:p>
          <a:p>
            <a:endParaRPr lang="en-US" sz="3600" dirty="0"/>
          </a:p>
        </p:txBody>
      </p:sp>
      <p:pic>
        <p:nvPicPr>
          <p:cNvPr id="1026" name="Picture 2" descr="C:\Users\Admin\Desktop\Murali office correspondance\University logo letter head etc\gitam logo\logo-gitam-fin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355600"/>
            <a:ext cx="1695450" cy="102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0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127B-3067-9D2A-384D-179E17A8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1FDE7D-8564-4578-8C87-0B18C53CE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175" y="1775637"/>
            <a:ext cx="9294528" cy="25518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A69E-2092-E417-A3DB-4C6CD2ED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D6FB0-5E3E-1229-7C22-1B578157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D46C-5311-FAD7-BBFE-34C6490B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942B7-7DD2-B9F8-F34B-9655D0DBD9A1}"/>
              </a:ext>
            </a:extLst>
          </p:cNvPr>
          <p:cNvSpPr txBox="1"/>
          <p:nvPr/>
        </p:nvSpPr>
        <p:spPr>
          <a:xfrm>
            <a:off x="1010094" y="4403576"/>
            <a:ext cx="920779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2400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the spectrum of signal mi (t) is shifted to be centered on fi</a:t>
            </a:r>
            <a:r>
              <a:rPr lang="en-US" sz="2400" dirty="0">
                <a:solidFill>
                  <a:srgbClr val="221F1F"/>
                </a:solidFill>
                <a:latin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fi must be chosen so that the bandwidths of the various signals do not significantly overlap. Otherwise, it will be impossible to recover the original signals. </a:t>
            </a: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0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58C2-B535-36A5-B7FB-15E2808D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393E1A-0DA9-BF1D-19C5-9A28C5821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381" y="2052085"/>
            <a:ext cx="10079666" cy="37213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1ABF-8A1A-3795-A0AE-8CE9A298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34884-6DE0-EDD7-4BC7-95131420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42CEB-753C-75F7-C816-73633F67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Time Division Multiplexing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time division multiplexing is possible when the achievable data rate of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medium exceeds the data rates of the digital signals to be transmitted.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Multiple digital signals can be carried on a single transmission path by interleaving portions of each signals in time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interleaving can be in a bit level or in blocks of bytes, etc.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Time Division Multiplexing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090C-3982-4C7B-914C-DF4476A7CC3D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943225"/>
            <a:ext cx="6019800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Fig : Synchronous TDM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828088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7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941" y="5857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number of signals [m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=1,n] are to be multiplexed on the same transmission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medium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incoming data from each source are buffered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one bit in length (or) one character in length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buffers are scanned sequentially to form a composite digital data stream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rate of 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must be equal to the sum of data rates of 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is passed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an analog signal is transmitted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are organized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frame contains a cycle of time slots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sequence of slots dedicated to one source from frame to frame is called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Start and stop bits of each character are eliminated before transmission and reinserted by the receiver 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efficiency will be improved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Slowest input device will be assigned one slot per cycle while faster devices are assigned multiple slots per cycle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2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941" y="5857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endParaRPr lang="en-US" b="1" dirty="0"/>
          </a:p>
          <a:p>
            <a:pPr algn="l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 Link control 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Here, for the multiplexer and de-multiplexer , flow control is not needed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rate on multiplexed line is fixed ,and the multiplexer and de-multiplexer are designed to operate at that rate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Same case with error control also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Flow control and error control can be provided on a per channel basis by using a data link control protocol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such as HDLC on a per channel basis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explained by using one example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Here, 2 data sources are present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Transmitting a stream of HDLC frames containing three octets of data &amp; four octets of data respectively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octets of the HDLC frames from the 2 sources are shuffled together for transmission over the multiplexed line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Although the FCS is not in one piece, the pieces are reassembled correctly before they are seen by the device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the other end of the HDLC protocol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941" y="58578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Fig : Use of Datalink control on TDM channels 	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300037"/>
            <a:ext cx="8407402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7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change is to be made to the mentioned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ends of the line need to be a combination multiplexer/de-multiplexer with a full duplex line in between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Then, each channel consists of 2 sets of slots, one travelling in each direction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flag or SYNC characters are not provided, there should be some means to assure frame synchronization</a:t>
            </a:r>
            <a:b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Framing synchronization is important because if the source and destination are out of step, data 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all channels are lost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most common mechanism for framing is known as Added-digit framing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control bit is added to each TDM frame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identifiable pattern of bits, from frame to frame is used as a “ Control channel “ 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Stuffing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difficulty in the design of a synchronous time division multiplexer is that of synchronizing the various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sources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each source has a separate clock, any variation among clocks could cause loss of  synchronization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rates of the input data streams are not related by a simple rational number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overcome these problems, a technique known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stuffing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pulse stuffing, the outgoing data rate of the multiplexer, excluding framing bits is higher than the sum of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instantaneous incoming rates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extra capacity is used by stuffing extra dummy bits or pulses into each incoming signal until its rate is raised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that of a locally generated clock signal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4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stuffed pulses are inserted at fixed locations in the multiplexer frame format so that they may be identified and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removed at the de-multiplexer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carrier systems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long distance carrier system was designed to transmit voice signals over high capacity transmission links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coaxial fiber, optical fiber and microwave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basis of the TDM hierarchy is the DS-1 transmission format which multiplexes 24 channels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frame contains 8 bits/channel and a framing bit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, Total bits =  24 x 8 +1 = 193 bits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a frame length of 193 bits, data rate of 8000 x 193 = 1.544 Mbps is provided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F898-BADA-FB28-22E6-DFBE6DE0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Unit V: Multiplexing: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8B1E-18E5-3988-2EB2-05D14388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division </a:t>
            </a:r>
            <a:r>
              <a:rPr lang="en-US" dirty="0" err="1"/>
              <a:t>multiplexing,characteristics</a:t>
            </a:r>
            <a:endParaRPr lang="en-US" dirty="0"/>
          </a:p>
          <a:p>
            <a:r>
              <a:rPr lang="en-US" dirty="0"/>
              <a:t>synchronous time division </a:t>
            </a:r>
            <a:r>
              <a:rPr lang="en-US" dirty="0" err="1"/>
              <a:t>multiplexing,characteristics</a:t>
            </a:r>
            <a:endParaRPr lang="en-US" dirty="0"/>
          </a:p>
          <a:p>
            <a:r>
              <a:rPr lang="en-US" dirty="0"/>
              <a:t>statistical time division multiplexing, characteristics.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1563-DA9F-6647-2CC9-ED67F56A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F6F4-CFEA-439F-B598-F4974CB6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D74B-C410-3EE2-5113-AAEC2CD3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Fig : TDM of analog and digital sources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8" y="128588"/>
            <a:ext cx="8642350" cy="57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4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five of every 6 frames, 8-bit PCM samples are used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every 6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frame, each channel contains a 7 bit PCM word plus a signaling bit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signaling bits form a stream for each voice channel that contains network control and routing information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same DS-1 format is used to provide digital data service also.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case, 23 channels of data are provided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24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position is reserved for  a special sync byte which allows faster and more reliable reframing.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AEF4-522D-4AA1-A78B-81D62AA40C9C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0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DS-1 Transmission Format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0D8D-08C7-4E79-B0C4-DBA232F48457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990"/>
            <a:ext cx="12192000" cy="46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2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SONET/SDH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SONET/SDH stands for Synchronous Optical Network/Synchronous Digital Hierarchy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SONET is an optical transmission interface proposed by Bell core &amp; standardized by ANSI ( American National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Standards Institute)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compatible version is referred to as Synchronous Digital Hierarchy (SDH) and has been published by ITU-T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(International Telecommunications Union -Telecommunication)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Hierarchy :</a:t>
            </a:r>
            <a:b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SONET specification defines a hierarchy of standardized digital rates </a:t>
            </a:r>
            <a:b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level is referred to as STS-1 (Synchronous Transport Signal Level 1) or OC-1 (Optical Carrier Level 1)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ITU-T SDH , the lowest rate is 155.52 Mbps which is designated as STM-1 (Synchronous Transport Module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Level 1)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B840-2FCE-401F-88AF-F5CFFDDE348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Fig : SONET/SDH Signal Hierarchy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8088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Format :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basic SONET building block is the STS-1 frame , which consists of 810 octets &amp; is transmitted once every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125 µsec for an overall data rate of 51.84 Mbps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frame is a matrix of 9 rows of 90 octets each with transmission being one row at a time , from left to right and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top to bottom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columns (3 octets x 9 rows = 27 octets) of the frame are devoted to overhead octets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9 Octets – Section related overhead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18 Octets – Line overhead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remainder of the frame is the Payload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4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STS-1 Frame Format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             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STM-N Frame Format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" y="585788"/>
            <a:ext cx="8370888" cy="2100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3657600"/>
            <a:ext cx="6824662" cy="20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SONET STS-1 Overhead Octets</a:t>
            </a:r>
            <a:b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8088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90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STS-1 Overhead Bits</a:t>
            </a:r>
            <a:b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8828088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78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Time Division Multiplexing :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Synchronous TDM,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 slots in a frame are wasted </a:t>
            </a:r>
            <a:b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this, Statistical TDM is used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Statistical TDM, data transmission is done by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allocating slots on demand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Statistical TDM takes the advantage that 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rate on the multiplexed line is less than the sum of the data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rates of the attached devices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 Statistical multiplexer  &amp; a Synchronous multiplexer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both use a link on the same data rate                                  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multiplexer can support more devices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Overhead per slot will be more for Statistical TDM because each slot carries an address as well as data 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Efficiency can be increased by allowing multiple data sources to be packaged in a single frame  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Address field can be reduced by using Relative addressing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29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24B0-4DAE-8007-C088-C0BB0F2B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6F2F9F"/>
                </a:solidFill>
                <a:latin typeface="Times New Roman" panose="02020603050405020304" pitchFamily="18" charset="0"/>
              </a:rPr>
              <a:t>Types of Multiplexing Techniques: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3190-2198-3AA3-D699-3386FC15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1800" b="0" i="0" u="none" strike="noStrike" baseline="0" dirty="0">
              <a:solidFill>
                <a:srgbClr val="6F2F9F"/>
              </a:solidFill>
              <a:latin typeface="Times New Roman" panose="02020603050405020304" pitchFamily="18" charset="0"/>
            </a:endParaRPr>
          </a:p>
          <a:p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1.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Frequency Division Multiplexing (FDM)</a:t>
            </a:r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3200" b="1" i="0" u="none" strike="noStrike" baseline="0" dirty="0">
                <a:latin typeface="Times New Roman" panose="02020603050405020304" pitchFamily="18" charset="0"/>
              </a:rPr>
              <a:t>2. Synchronous Time Division Multiplexing(TDM) </a:t>
            </a:r>
            <a:endParaRPr lang="en-IN" sz="3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3. </a:t>
            </a:r>
            <a:r>
              <a:rPr lang="en-US" sz="3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Statistical Time Division Multiplexing(TDM) </a:t>
            </a:r>
            <a:endParaRPr lang="en-US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DA02-FAF2-EDCC-4663-B089F474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12EB9-9DD4-D767-DBB2-24319808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B500-5C64-AE46-572C-5498DF5B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9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Fig : Synchronous TDM compared with Statistical TDM</a:t>
            </a: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8"/>
            <a:ext cx="8828088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2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Fig : Statistical TDM Frame Formats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8087" cy="56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37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: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rate of the output of a Statistical multiplexer  is less than the sum of the 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rates of the inputs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Problem may arise in the case that :  While the average aggregate input may be less than the multiplexed line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capacity, there may be peak periods when the input exceeds the  capacity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this problem is to include a buffer in the multiplexer to hold temporary excess input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tradeoff  between the size of the buffer used and the data rate of the line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Approximate measures that examine this tradeoff are provided by assuming some parameters 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No.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/p sources</a:t>
            </a: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Data rate of each source , bps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6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Effective capacity of multiplexed line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Mean fraction of time each source is transmitting 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 &lt;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 1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. Parameter K is a measure of compression achieved by the multiplexer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K = M / IR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 = 0.25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Indicates that there are 4 times as many devices being handled by a Synchronous time division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multiplexer using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link capacity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Value of K can be bounded as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 K &lt; 1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Value of K =1 corresponds to Synchronous time division multiplexer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K &lt;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: The input will exceed the multiplexer’s capacity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incurred by a customer is : Time spent waiting in the queue + Time for the service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delay depends on the pattern of arriving traffic &amp; the characteristics of the server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Average arrival rate 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bps is the total potential input (IR) times the fraction of time 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each source is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transmitting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Service time (T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given by 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1/M  where 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Capacity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Utilization factor is given as,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8" y="4914901"/>
            <a:ext cx="4086225" cy="1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Utilization factor is expressed as a percentage of total link capacity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 Utilization rises , so do the buffer requirements and delay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Utilization above 80 % is undesirable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Modem :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support data transfer to and from a cable modem, a cable TV provider dedicates 2 channels, one for transmission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each direction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Typically, a form of Statistical TDM is used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downstream direction, cable headend to subscriber , a cable scheduler delivers data in the form of small packets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the channel is shared by a number of subscribers , if more than one subscriber is active, each subscriber gets only a fraction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of the downstream capacity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a subscriber has data to transmit, it must first request time slots on the shared upstream channel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subscriber is given dedicated time slots for this request response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3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 fontScale="90000"/>
          </a:bodyPr>
          <a:lstStyle/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headend scheduler responds to a request packet by sending back an assignment of future time slots to be used by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subscriber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Thus, a number of subscribers can share the same upstream channel without conflict  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pic>
        <p:nvPicPr>
          <p:cNvPr id="6" name="Picture 2" descr="https://lh4.googleusercontent.com/QcP74liv4qp1eCbsWD9vdmL8T20mdxCinIYdLogQnsczIFht3XNaaF4rspOZnbHTequpolaPzOIUsUM4oUkza0m0AGkvAKebjsdkc-jBMNsnrloXWZznK4StxWe-fFW67_kaZGKL-_T8FBsZ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28588"/>
            <a:ext cx="32575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5D26-225C-420A-B0A1-80AEB69EAD68}" type="datetime1">
              <a:rPr lang="en-US" smtClean="0"/>
              <a:t>12/15/2022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0A81-0853-58BF-5530-3C81653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>
                <a:solidFill>
                  <a:srgbClr val="6F2F9F"/>
                </a:solidFill>
                <a:latin typeface="Times New Roman" panose="02020603050405020304" pitchFamily="18" charset="0"/>
              </a:rPr>
              <a:t>Multiplexing Functionality: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156418-12C3-854F-3612-1E40D5117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006" y="2413591"/>
            <a:ext cx="9084450" cy="34343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F213-98F4-8747-4ACD-A18AF8DE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687B-B277-F946-9441-84AC252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7F31-5CA4-87A5-FAFE-BA3AEB8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04A9-62BF-0EBA-E1F2-FD5A764D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6"/>
            <a:ext cx="10896600" cy="804456"/>
          </a:xfrm>
        </p:spPr>
        <p:txBody>
          <a:bodyPr>
            <a:normAutofit/>
          </a:bodyPr>
          <a:lstStyle/>
          <a:p>
            <a:r>
              <a:rPr lang="en-IN" sz="2400" b="1" i="0" u="none" strike="noStrike" baseline="0" dirty="0">
                <a:solidFill>
                  <a:srgbClr val="00ADEE"/>
                </a:solidFill>
                <a:latin typeface="Times New Roman" panose="02020603050405020304" pitchFamily="18" charset="0"/>
              </a:rPr>
              <a:t>FREQUENCY DIVISION MULTIPLEXING</a:t>
            </a:r>
            <a:endParaRPr lang="en-IN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0AC5D7-0F5F-10DA-FB61-CEC97A2B0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459" y="1871330"/>
            <a:ext cx="9952075" cy="4167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E655-2B16-1172-C14D-5B6DF072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8BBC-BD3D-AFFB-9F8A-65EED66B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FA86-FEE3-4A7D-F7D5-B2EB9F79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C52B-97C6-EA34-7C5D-6C1105FD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074F-F396-7492-7FDD-19A2DD9F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FDM is possible when the useful bandwidth of the transmission medium exceeds the required bandwidth of signals to be transmitted. </a:t>
            </a:r>
          </a:p>
          <a:p>
            <a:pPr algn="just"/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number of signals can be carried simultaneously if each signal is modulated onto a different carrier frequency and the carrier frequencies are sufficiently separated that the bandwidths of the signals do not significantly overlap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D7F0-91C2-78AD-6AB6-714E90ED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820B-F676-36D2-14C8-F84059C5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C2B9-FA14-82ED-E10F-DF8E6BE0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514-C628-EAEE-AC93-6A228577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7A50-9912-6A79-6EFF-910F4237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Six signal sources are fed into a multiplexer, which modulates each signal onto a different frequency </a:t>
            </a:r>
            <a:r>
              <a:rPr lang="en-US" b="1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f1 , , f6</a:t>
            </a:r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.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Each modulated signal requires a certain bandwidth centered on its carrier frequency, referred to as a </a:t>
            </a:r>
            <a:r>
              <a:rPr lang="en-US" b="1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channel</a:t>
            </a:r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.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To prevent interference, the channels are separated by guard bands, which are unused portions of the spectrum.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50AC-E1F6-FFD1-7C3F-A306137D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B21B-6074-CE42-116D-118A6856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5404-86B3-BE47-D0BD-DFDF61C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0A73-30D6-BE92-7CB7-3A651958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6F2F9F"/>
                </a:solidFill>
                <a:latin typeface="Times New Roman" panose="02020603050405020304" pitchFamily="18" charset="0"/>
              </a:rPr>
              <a:t>Generic Representation of an FDM system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660CA-3F60-A64E-4908-9053D5372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009" y="1860697"/>
            <a:ext cx="9282223" cy="41360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078A-F978-FE30-8D56-F9BF2DD1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E750-C9D5-8FA8-7A3D-569C0F03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734E9-0209-E461-5D7C-9B59A63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AB2-D8B4-0D9E-B49E-5FA0568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8EC-5B6A-5A0C-4151-D227C4F1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Frequency Division Multiplexing (FDM)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number of analog or digital signals [mi(t),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1, n] are to be multiplexed onto the same transmission medium. </a:t>
            </a:r>
          </a:p>
          <a:p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Each signal mi(t) is modulated onto a carrier fi; because multiple carriers are to be used, each is referred to as a </a:t>
            </a:r>
            <a:r>
              <a:rPr lang="en-US" b="1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subcarrier</a:t>
            </a:r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.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Any type of modulation may be used. The resulting analog, modulated signals are then summed to produce a composite baseband signal mb</a:t>
            </a:r>
            <a:r>
              <a:rPr lang="en-US" b="0" i="0" u="none" strike="noStrike" baseline="0" dirty="0">
                <a:solidFill>
                  <a:srgbClr val="221F1F"/>
                </a:solidFill>
                <a:latin typeface="Arial" panose="020B0604020202020204" pitchFamily="34" charset="0"/>
              </a:rPr>
              <a:t>(</a:t>
            </a:r>
            <a:r>
              <a:rPr lang="en-US" b="0" i="0" u="none" strike="noStrike" baseline="0" dirty="0">
                <a:solidFill>
                  <a:srgbClr val="221F1F"/>
                </a:solidFill>
                <a:latin typeface="Times New Roman" panose="02020603050405020304" pitchFamily="18" charset="0"/>
              </a:rPr>
              <a:t>t). 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C8E2-9109-5689-E4DD-A48B063C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772ED-9684-4338-B9F1-26BD37070BAB}" type="datetime1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3F06-EDA2-B28B-EEE4-E2B00613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CSE,GIT             19ECS201, Data Communications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0F104-4894-10D7-5AA3-7C5988C3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D562-7E7B-4805-B050-DC354C56B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6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3859</Words>
  <Application>Microsoft Office PowerPoint</Application>
  <PresentationFormat>Widescreen</PresentationFormat>
  <Paragraphs>238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Mr. T.V.Suri Apparao   Assistant Professor      Department of EECE                                GITAM Institute of Technology(GIT)          Visakhapatnam-530045               Email: vtanakal@gitam.edu  </vt:lpstr>
      <vt:lpstr>Unit V: Multiplexing:</vt:lpstr>
      <vt:lpstr>Types of Multiplexing Techniques:</vt:lpstr>
      <vt:lpstr>  Multiplexing Functionality:</vt:lpstr>
      <vt:lpstr>FREQUENCY DIVISION MULTIPLEXING</vt:lpstr>
      <vt:lpstr>PowerPoint Presentation</vt:lpstr>
      <vt:lpstr>PowerPoint Presentation</vt:lpstr>
      <vt:lpstr>Generic Representation of an FDM system:</vt:lpstr>
      <vt:lpstr>PowerPoint Presentation</vt:lpstr>
      <vt:lpstr>PowerPoint Presentation</vt:lpstr>
      <vt:lpstr>PowerPoint Presentation</vt:lpstr>
      <vt:lpstr>                     Synchronous Time Division Multiplexing :  . Synchronous time division multiplexing is possible when the achievable data rate of     the medium exceeds the data rates of the digital signals to be transmitted.  . Multiple digital signals can be carried on a single transmission path by interleaving portions of each signals in time  . The interleaving can be in a bit level or in blocks of bytes, etc.                                                                                                                    Fig : Time Division Multiplexing       .                                 </vt:lpstr>
      <vt:lpstr>                            </vt:lpstr>
      <vt:lpstr>                            </vt:lpstr>
      <vt:lpstr>                            </vt:lpstr>
      <vt:lpstr>                            </vt:lpstr>
      <vt:lpstr>                     . One change is to be made to the mentioned  . Both ends of the line need to be a combination multiplexer/de-multiplexer with a full duplex line in between  . Then, each channel consists of 2 sets of slots, one travelling in each direction   Framing :  . As flag or SYNC characters are not provided, there should be some means to assure frame synchronization  . Framing synchronization is important because if the source and destination are out of step, data on     all channels are lost  . The most common mechanism for framing is known as Added-digit framing  . One control bit is added to each TDM frame  . An identifiable pattern of bits, from frame to frame is used as a “ Control channel “                            </vt:lpstr>
      <vt:lpstr>                             Pulse Stuffing :  . The difficulty in the design of a synchronous time division multiplexer is that of synchronizing the various      data sources  . If each source has a separate clock, any variation among clocks could cause loss of  synchronization  . The data rates of the input data streams are not related by a simple rational number    . To overcome these problems, a technique known as Pulse stuffing is used  . With pulse stuffing, the outgoing data rate of the multiplexer, excluding framing bits is higher than the sum of    the maximum instantaneous incoming rates  . The extra capacity is used by stuffing extra dummy bits or pulses into each incoming signal until its rate is raised      to that of a locally generated clock signal                                   </vt:lpstr>
      <vt:lpstr>                . The stuffed pulses are inserted at fixed locations in the multiplexer frame format so that they may be identified and      removed at the de-multiplexer  Digital carrier systems :  .The long distance carrier system was designed to transmit voice signals over high capacity transmission links    such as coaxial fiber, optical fiber and microwave  . The basis of the TDM hierarchy is the DS-1 transmission format which multiplexes 24 channels  . Each frame contains 8 bits/channel and a framing bit  . So , Total bits =  24 x 8 +1 = 193 bits  . With a frame length of 193 bits, data rate of 8000 x 193 = 1.544 Mbps is provided  .                 </vt:lpstr>
      <vt:lpstr>                                                                                  Fig : TDM of analog and digital sources                                       </vt:lpstr>
      <vt:lpstr>                                . For five of every 6 frames, 8-bit PCM samples are used   . For every 6th frame, each channel contains a 7 bit PCM word plus a signaling bit  . The signaling bits form a stream for each voice channel that contains network control and routing information  . The same DS-1 format is used to provide digital data service also.  . In this case, 23 channels of data are provided  . The 24th channel position is reserved for  a special sync byte which allows faster and more reliable reframing.  .                                                   </vt:lpstr>
      <vt:lpstr>                      Fig : DS-1 Transmission Format                   </vt:lpstr>
      <vt:lpstr>                  SONET/SDH :  . SONET/SDH stands for Synchronous Optical Network/Synchronous Digital Hierarchy  . SONET is an optical transmission interface proposed by Bell core &amp; standardized by ANSI ( American National     Standards Institute)  . A compatible version is referred to as Synchronous Digital Hierarchy (SDH) and has been published by ITU-T    (International Telecommunications Union -Telecommunication)  Signal Hierarchy :  . SONET specification defines a hierarchy of standardized digital rates   . The lowest level is referred to as STS-1 (Synchronous Transport Signal Level 1) or OC-1 (Optical Carrier Level 1)   . For ITU-T SDH , the lowest rate is 155.52 Mbps which is designated as STM-1 (Synchronous Transport Module     Level 1)                                </vt:lpstr>
      <vt:lpstr>                                                                                      Fig : SONET/SDH Signal Hierarchy                                                                                                                                                                               </vt:lpstr>
      <vt:lpstr>          Frame Format :  . The basic SONET building block is the STS-1 frame , which consists of 810 octets &amp; is transmitted once every      125 µsec for an overall data rate of 51.84 Mbps  . The frame is a matrix of 9 rows of 90 octets each with transmission being one row at a time , from left to right and     top to bottom  . The 1st three columns (3 octets x 9 rows = 27 octets) of the frame are devoted to overhead octets  .                                9 Octets – Section related overhead                                    18 Octets – Line overhead  . The remainder of the frame is the Payload              </vt:lpstr>
      <vt:lpstr>                                                                                         Fig : STS-1 Frame Format                                                                                                                                                                                                              Fig : STM-N Frame Format    </vt:lpstr>
      <vt:lpstr>                                                                                                                                         Fig : SONET STS-1 Overhead Octets          </vt:lpstr>
      <vt:lpstr>                                                                                                                                                                                          Fig : STS-1 Overhead Bits          </vt:lpstr>
      <vt:lpstr>                         Statistical Time Division Multiplexing :  . In Synchronous TDM, many time slots in a frame are wasted   . To avoid this, Statistical TDM is used  . In Statistical TDM, data transmission is done by dynamically allocating slots on demand   . Statistical TDM takes the advantage that : the data rate on the multiplexed line is less than the sum of the data                                                                         rates of the attached devices  . If a Statistical multiplexer  &amp; a Synchronous multiplexer        both use a link on the same data rate                                  : Statistical multiplexer can support more devices  . Overhead per slot will be more for Statistical TDM because each slot carries an address as well as data    . Efficiency can be increased by allowing multiple data sources to be packaged in a single frame     . Address field can be reduced by using Relative addressing                          </vt:lpstr>
      <vt:lpstr>                                                                Fig : Synchronous TDM compared with Statistical TDM        .      </vt:lpstr>
      <vt:lpstr>                                                                                                                                   Fig : Statistical TDM Frame Formats                </vt:lpstr>
      <vt:lpstr>                Performance :   . Data rate of the output of a Statistical multiplexer  is less than the sum of the     data rates of the inputs  . Problem may arise in the case that :  While the average aggregate input may be less than the multiplexed line                                                                 capacity, there may be peak periods when the input exceeds the  capacity  . The solution to this problem is to include a buffer in the multiplexer to hold temporary excess input  . There is a tradeoff  between the size of the buffer used and the data rate of the line  . Approximate measures that examine this tradeoff are provided by assuming some parameters :    I  No. of i/p sources   R  Data rate of each source , bps                  </vt:lpstr>
      <vt:lpstr>    M  Effective capacity of multiplexed line    α  Mean fraction of time each source is transmitting : 0 &lt; α &lt; 1   . Parameter K is a measure of compression achieved by the multiplexer                                            K = M / IR   . K = 0.25 : Indicates that there are 4 times as many devices being handled by a Synchronous time division                      multiplexer using the same link capacity  . Value of K can be bounded as  α &lt; K &lt; 1   . Value of K =1 corresponds to Synchronous time division multiplexer  . If K &lt; α  : The input will exceed the multiplexer’s capacity     </vt:lpstr>
      <vt:lpstr> . The delay incurred by a customer is : Time spent waiting in the queue + Time for the service  . The delay depends on the pattern of arriving traffic &amp; the characteristics of the server  . Average arrival rate (λ) in bps is the total potential input (IR) times the fraction of time (α ) that each source is     transmitting  .  Service time (Ts) is given by ,                                                 Ts = 1/M  where M  Capacity  . Utilization factor is given as,        </vt:lpstr>
      <vt:lpstr>  . Utilization factor is expressed as a percentage of total link capacity  . As the Utilization rises , so do the buffer requirements and delay  . Utilization above 80 % is undesirable  Cable Modem :  . To support data transfer to and from a cable modem, a cable TV provider dedicates 2 channels, one for transmission      in each direction   . Typically, a form of Statistical TDM is used  . In the downstream direction, cable headend to subscriber , a cable scheduler delivers data in the form of small packets  . As the channel is shared by a number of subscribers , if more than one subscriber is active, each subscriber gets only a fraction     of the downstream capacity  . When a subscriber has data to transmit, it must first request time slots on the shared upstream channel  . Each subscriber is given dedicated time slots for this request response     </vt:lpstr>
      <vt:lpstr>      . The headend scheduler responds to a request packet by sending back an assignment of future time slots to be used by     this subscriber  . Thus, a number of subscribers can share the same upstream channel without conflict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Kiran B                                                                                               Emp. ID- 1543                                                                                                      Assistant Professor                                                                                               Dept. of EECE                                                                                                       GIT,GITAM -VSKP</dc:title>
  <dc:creator>USER</dc:creator>
  <cp:lastModifiedBy>Tanakala Venkata Suri Apparao</cp:lastModifiedBy>
  <cp:revision>668</cp:revision>
  <dcterms:created xsi:type="dcterms:W3CDTF">2020-07-26T14:33:34Z</dcterms:created>
  <dcterms:modified xsi:type="dcterms:W3CDTF">2022-12-15T07:47:34Z</dcterms:modified>
</cp:coreProperties>
</file>