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A4DEB2-BCD1-4BB3-A739-780C040A815D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29AE70-79B7-4AE9-AF6F-612F3C28705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Team : </a:t>
            </a:r>
            <a:r>
              <a:rPr lang="en-US" dirty="0" smtClean="0">
                <a:solidFill>
                  <a:srgbClr val="FF0000"/>
                </a:solidFill>
              </a:rPr>
              <a:t>S34M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9" y="1774825"/>
            <a:ext cx="6938961" cy="4625975"/>
          </a:xfrm>
        </p:spPr>
      </p:pic>
    </p:spTree>
    <p:extLst>
      <p:ext uri="{BB962C8B-B14F-4D97-AF65-F5344CB8AC3E}">
        <p14:creationId xmlns:p14="http://schemas.microsoft.com/office/powerpoint/2010/main" val="194072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Video 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2. How Video Streams on </a:t>
            </a:r>
            <a:r>
              <a:rPr lang="en-US" b="1" dirty="0" smtClean="0"/>
              <a:t>Web </a:t>
            </a:r>
            <a:r>
              <a:rPr lang="en-US" b="1" dirty="0"/>
              <a:t>App: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Local Streaming Setup</a:t>
            </a:r>
            <a:r>
              <a:rPr lang="en-US" dirty="0"/>
              <a:t>: I configure my ESP32S3 board with a camera module to stream video to a local IP address.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Web Server Creation</a:t>
            </a:r>
            <a:r>
              <a:rPr lang="en-US" dirty="0"/>
              <a:t>: A web server (using Node.js, Express.js, etc.) is set up to handle video stream requests.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User Authentication</a:t>
            </a:r>
            <a:r>
              <a:rPr lang="en-US" dirty="0"/>
              <a:t>: User authentication is implemented to restrict video stream access to authenticated users.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Video Streaming Implementation</a:t>
            </a:r>
            <a:r>
              <a:rPr lang="en-US" dirty="0"/>
              <a:t>: In </a:t>
            </a:r>
            <a:r>
              <a:rPr lang="en-US" dirty="0" smtClean="0"/>
              <a:t>web </a:t>
            </a:r>
            <a:r>
              <a:rPr lang="en-US" dirty="0"/>
              <a:t>app, </a:t>
            </a:r>
            <a:r>
              <a:rPr lang="en-US" dirty="0" smtClean="0"/>
              <a:t>We </a:t>
            </a:r>
            <a:r>
              <a:rPr lang="en-US" dirty="0"/>
              <a:t>use HTML5 video elements and JavaScript to fetch and display the video stream.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Secure Connection</a:t>
            </a:r>
            <a:r>
              <a:rPr lang="en-US" dirty="0"/>
              <a:t>: HTTPS is utilized for secure communication between devices, web server, and web app.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Performance Optimization</a:t>
            </a:r>
            <a:r>
              <a:rPr lang="en-US" dirty="0"/>
              <a:t>: </a:t>
            </a:r>
            <a:r>
              <a:rPr lang="en-US" dirty="0" smtClean="0"/>
              <a:t>We can </a:t>
            </a:r>
            <a:r>
              <a:rPr lang="en-US" dirty="0"/>
              <a:t>optimize the video stream for bandwidth and latency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Text to Speech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How I Hear Streamed Audio: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Video Analysis</a:t>
            </a:r>
            <a:r>
              <a:rPr lang="en-US" dirty="0"/>
              <a:t>: Computer vision algorithms analyze the video stream in real-time.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Text Generation</a:t>
            </a:r>
            <a:r>
              <a:rPr lang="en-US" dirty="0"/>
              <a:t>: Text descriptions of detected objects or events in the video stream are generated.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Text-to-Speech Conversion</a:t>
            </a:r>
            <a:r>
              <a:rPr lang="en-US" dirty="0"/>
              <a:t>: Generated text descriptions are converted into speech using a text-to-speech engine</a:t>
            </a:r>
            <a:r>
              <a:rPr lang="en-US" dirty="0" smtClean="0"/>
              <a:t>. We are using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Speech Overlay</a:t>
            </a:r>
            <a:r>
              <a:rPr lang="en-US" dirty="0"/>
              <a:t>: Synthesized speech is overlaid on the video stream for me to hear detected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sz="1800" dirty="0"/>
              <a:t>WHO estimates that in India there are approximately 63 million people, who are suffering from Significant Auditory Impairment. Early identification of hearing loss and ear diseases is key to </a:t>
            </a:r>
            <a:r>
              <a:rPr lang="en-US" sz="1800" dirty="0" smtClean="0"/>
              <a:t>effective </a:t>
            </a:r>
            <a:r>
              <a:rPr lang="en-US" sz="1800" dirty="0"/>
              <a:t>management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900" dirty="0"/>
              <a:t>This requires systematic screening for detection of hearing loss and related ear diseases in those who are most at risk: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900" dirty="0"/>
              <a:t>Newborn babies and infants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900" dirty="0"/>
              <a:t>Pre-school and school-age children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900" dirty="0"/>
              <a:t>People exposed to noise or chemicals at work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900" dirty="0"/>
              <a:t>People receiving ototoxic medicines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en-US" sz="1900" dirty="0"/>
              <a:t>Older adults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59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4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Existing solutions for individuals within the old age group and children with visual impairments or hearing aid problems lack affordability and comprehensive functionality. </a:t>
            </a:r>
          </a:p>
          <a:p>
            <a:r>
              <a:rPr lang="en-US" dirty="0" smtClean="0"/>
              <a:t>These individuals face barriers to communication, independence, and accessing information. </a:t>
            </a:r>
          </a:p>
          <a:p>
            <a:r>
              <a:rPr lang="en-US" dirty="0" smtClean="0"/>
              <a:t>There is a need for an inclusive, affordable, and user-friendly solution that seamlessly integrates with existing assistive technologies. This solution should provide real-time audio amplification, noise cancellation, and the option for real-time subtitles.</a:t>
            </a:r>
          </a:p>
          <a:p>
            <a:r>
              <a:rPr lang="en-US" dirty="0" smtClean="0"/>
              <a:t> Additionally, it should offer remote monitoring and assistance for caregivers while respecting users' privacy and independence.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OUR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Hardware Attachment:</a:t>
            </a:r>
            <a:endParaRPr lang="en-US" dirty="0"/>
          </a:p>
          <a:p>
            <a:pPr lvl="1"/>
            <a:r>
              <a:rPr lang="en-US" dirty="0"/>
              <a:t>Easily attachable hardware for glasses or any desired location.</a:t>
            </a:r>
          </a:p>
          <a:p>
            <a:pPr lvl="1"/>
            <a:r>
              <a:rPr lang="en-US" dirty="0"/>
              <a:t>Simplified setup process.</a:t>
            </a:r>
          </a:p>
          <a:p>
            <a:r>
              <a:rPr lang="en-US" b="1" dirty="0"/>
              <a:t>Audio Enhancement:</a:t>
            </a:r>
            <a:endParaRPr lang="en-US" dirty="0"/>
          </a:p>
          <a:p>
            <a:pPr lvl="1"/>
            <a:r>
              <a:rPr lang="en-US" dirty="0"/>
              <a:t>Seamless integration with any earphone.</a:t>
            </a:r>
          </a:p>
          <a:p>
            <a:pPr lvl="1"/>
            <a:r>
              <a:rPr lang="en-US" dirty="0"/>
              <a:t>Enables clear audio perception of surroundings.</a:t>
            </a:r>
          </a:p>
          <a:p>
            <a:pPr lvl="1"/>
            <a:r>
              <a:rPr lang="en-US" dirty="0"/>
              <a:t>Noise cancellation and adjustable amplification for personalized experience.</a:t>
            </a:r>
          </a:p>
          <a:p>
            <a:r>
              <a:rPr lang="en-US" b="1" dirty="0"/>
              <a:t>Real-time Subtitles:</a:t>
            </a:r>
            <a:endParaRPr lang="en-US" dirty="0"/>
          </a:p>
          <a:p>
            <a:pPr lvl="1"/>
            <a:r>
              <a:rPr lang="en-US" dirty="0"/>
              <a:t>Option for real-time subtitles in the web app.</a:t>
            </a:r>
          </a:p>
          <a:p>
            <a:pPr lvl="1"/>
            <a:r>
              <a:rPr lang="en-US" dirty="0"/>
              <a:t>Facilitates communication for individuals with hearing impairments.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Dedicated Web/Mobile App:</a:t>
            </a:r>
            <a:endParaRPr lang="en-US" dirty="0"/>
          </a:p>
          <a:p>
            <a:pPr lvl="1"/>
            <a:r>
              <a:rPr lang="en-US" dirty="0"/>
              <a:t>Allows streaming of user's perspective.</a:t>
            </a:r>
          </a:p>
          <a:p>
            <a:pPr lvl="1"/>
            <a:r>
              <a:rPr lang="en-US" dirty="0"/>
              <a:t>Enables remote monitoring for caregivers or family members.</a:t>
            </a:r>
          </a:p>
          <a:p>
            <a:pPr lvl="1"/>
            <a:r>
              <a:rPr lang="en-US" dirty="0"/>
              <a:t>Simple login/signup process for ease of use.</a:t>
            </a:r>
          </a:p>
          <a:p>
            <a:r>
              <a:rPr lang="en-US" b="1" dirty="0"/>
              <a:t>Multi-functional Use:</a:t>
            </a:r>
            <a:endParaRPr lang="en-US" dirty="0"/>
          </a:p>
          <a:p>
            <a:pPr lvl="1"/>
            <a:r>
              <a:rPr lang="en-US" dirty="0"/>
              <a:t>Can be utilized for reading books.</a:t>
            </a:r>
          </a:p>
          <a:p>
            <a:pPr lvl="1"/>
            <a:r>
              <a:rPr lang="en-US" dirty="0"/>
              <a:t>Enhances familiarity with the environment.</a:t>
            </a:r>
          </a:p>
          <a:p>
            <a:r>
              <a:rPr lang="en-US" b="1" dirty="0"/>
              <a:t>Privacy and Comfort:</a:t>
            </a:r>
            <a:endParaRPr lang="en-US" dirty="0"/>
          </a:p>
          <a:p>
            <a:pPr lvl="1"/>
            <a:r>
              <a:rPr lang="en-US" dirty="0"/>
              <a:t>Creates a comfortable and private space for users.</a:t>
            </a:r>
          </a:p>
          <a:p>
            <a:pPr lvl="1"/>
            <a:r>
              <a:rPr lang="en-US" dirty="0"/>
              <a:t>Ensures security of user's private space and surroundings.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 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Enhanced Accessibility:</a:t>
            </a:r>
            <a:endParaRPr lang="en-US" dirty="0"/>
          </a:p>
          <a:p>
            <a:pPr lvl="1"/>
            <a:r>
              <a:rPr lang="en-US" dirty="0"/>
              <a:t>Enables individuals with visual impairments or hearing aid problems to engage with their environment effectively.</a:t>
            </a:r>
          </a:p>
          <a:p>
            <a:r>
              <a:rPr lang="en-US" b="1" dirty="0"/>
              <a:t>Affordability:</a:t>
            </a:r>
            <a:endParaRPr lang="en-US" dirty="0"/>
          </a:p>
          <a:p>
            <a:pPr lvl="1"/>
            <a:r>
              <a:rPr lang="en-US" dirty="0"/>
              <a:t>Offers an affordable solution compared to existing alternatives.</a:t>
            </a:r>
          </a:p>
          <a:p>
            <a:r>
              <a:rPr lang="en-US" b="1" dirty="0"/>
              <a:t>Ease of Use:</a:t>
            </a:r>
            <a:endParaRPr lang="en-US" dirty="0"/>
          </a:p>
          <a:p>
            <a:pPr lvl="1"/>
            <a:r>
              <a:rPr lang="en-US" dirty="0"/>
              <a:t>Simplified setup and user-friendly interface for seamless integration into daily routines.</a:t>
            </a:r>
          </a:p>
          <a:p>
            <a:r>
              <a:rPr lang="en-US" b="1" dirty="0"/>
              <a:t>Privacy:</a:t>
            </a:r>
            <a:endParaRPr lang="en-US" dirty="0"/>
          </a:p>
          <a:p>
            <a:pPr lvl="1"/>
            <a:r>
              <a:rPr lang="en-US" dirty="0"/>
              <a:t>Respects user privacy while providing essential assistance.</a:t>
            </a:r>
          </a:p>
          <a:p>
            <a:r>
              <a:rPr lang="en-US" b="1" dirty="0"/>
              <a:t>Comprehensive Functionality:</a:t>
            </a:r>
            <a:endParaRPr lang="en-US" dirty="0"/>
          </a:p>
          <a:p>
            <a:pPr lvl="1"/>
            <a:r>
              <a:rPr lang="en-US" dirty="0"/>
              <a:t>Combines audio enhancement, real-time subtitles, and remote monitoring features for comprehensive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9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HARDWARE USED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276600" cy="2667000"/>
          </a:xfrm>
        </p:spPr>
      </p:pic>
      <p:sp>
        <p:nvSpPr>
          <p:cNvPr id="5" name="TextBox 4"/>
          <p:cNvSpPr txBox="1"/>
          <p:nvPr/>
        </p:nvSpPr>
        <p:spPr>
          <a:xfrm>
            <a:off x="609600" y="4191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XIAO ESP32S3 Sense - Tiny ESP32 Camera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30480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432949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ESP32-CAM Development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3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TECH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Backend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Node.js</a:t>
            </a:r>
          </a:p>
          <a:p>
            <a:pPr marL="0" indent="0">
              <a:buNone/>
            </a:pPr>
            <a:r>
              <a:rPr lang="en-US" dirty="0" smtClean="0"/>
              <a:t>     Express.js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Computer vision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processing incoming videos and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IT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How I Connect </a:t>
            </a:r>
            <a:r>
              <a:rPr lang="en-US" b="1" dirty="0" smtClean="0"/>
              <a:t>Wi-Fi </a:t>
            </a:r>
            <a:r>
              <a:rPr lang="en-US" b="1" dirty="0"/>
              <a:t>to My Device:</a:t>
            </a:r>
          </a:p>
          <a:p>
            <a:pPr marL="0" indent="0">
              <a:buNone/>
            </a:pPr>
            <a:r>
              <a:rPr lang="en-US" dirty="0" smtClean="0"/>
              <a:t>  Method </a:t>
            </a:r>
            <a:r>
              <a:rPr lang="en-US" dirty="0"/>
              <a:t>1: Web App Setup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Setting up Web App</a:t>
            </a:r>
            <a:r>
              <a:rPr lang="en-US" dirty="0"/>
              <a:t>: </a:t>
            </a:r>
            <a:r>
              <a:rPr lang="en-US" dirty="0" smtClean="0"/>
              <a:t>We created a web </a:t>
            </a:r>
            <a:r>
              <a:rPr lang="en-US" dirty="0"/>
              <a:t>application that allows me to configure my device's </a:t>
            </a:r>
            <a:r>
              <a:rPr lang="en-US" dirty="0" smtClean="0"/>
              <a:t>Wi-Fi </a:t>
            </a:r>
            <a:r>
              <a:rPr lang="en-US" dirty="0"/>
              <a:t>settings.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WiFiManager Integration</a:t>
            </a:r>
            <a:r>
              <a:rPr lang="en-US" dirty="0"/>
              <a:t>: Upon connecting to the device's access point, I'm redirected to a configuration page using the </a:t>
            </a:r>
            <a:r>
              <a:rPr lang="en-US" b="1" dirty="0"/>
              <a:t>WiFiManager</a:t>
            </a:r>
            <a:r>
              <a:rPr lang="en-US" dirty="0"/>
              <a:t> library's Captive Portal feature.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Frontend-Backend Communication</a:t>
            </a:r>
            <a:r>
              <a:rPr lang="en-US" dirty="0"/>
              <a:t>: After entering my </a:t>
            </a:r>
            <a:r>
              <a:rPr lang="en-US" dirty="0" smtClean="0"/>
              <a:t>Wi-Fi </a:t>
            </a:r>
            <a:r>
              <a:rPr lang="en-US" dirty="0"/>
              <a:t>credentials, the web app sends a request to the backend server to store them in the device's memory.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Wi-Fi </a:t>
            </a:r>
            <a:r>
              <a:rPr lang="en-US" b="1" dirty="0"/>
              <a:t>Connection</a:t>
            </a:r>
            <a:r>
              <a:rPr lang="en-US" dirty="0"/>
              <a:t>: With my credentials stored, my device attempts to connect to the specified </a:t>
            </a:r>
            <a:r>
              <a:rPr lang="en-US" dirty="0" smtClean="0"/>
              <a:t>Wi-Fi </a:t>
            </a:r>
            <a:r>
              <a:rPr lang="en-US" dirty="0"/>
              <a:t>network, enabling its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Method 2: My Device Setup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Device </a:t>
            </a:r>
            <a:r>
              <a:rPr lang="en-US" sz="3600" b="1" dirty="0"/>
              <a:t>Requirements</a:t>
            </a:r>
            <a:r>
              <a:rPr lang="en-US" sz="3600" dirty="0"/>
              <a:t>: I need a </a:t>
            </a:r>
            <a:r>
              <a:rPr lang="en-US" sz="3600" dirty="0" smtClean="0"/>
              <a:t>Wi-Fi-capable </a:t>
            </a:r>
            <a:r>
              <a:rPr lang="en-US" sz="3600" dirty="0"/>
              <a:t>smartphone, tablet, or laptop.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Wi-Fi </a:t>
            </a:r>
            <a:r>
              <a:rPr lang="en-US" sz="3600" b="1" dirty="0"/>
              <a:t>Connection</a:t>
            </a:r>
            <a:r>
              <a:rPr lang="en-US" sz="3600" dirty="0"/>
              <a:t>: I access my device's </a:t>
            </a:r>
            <a:r>
              <a:rPr lang="en-US" sz="3600" dirty="0" smtClean="0"/>
              <a:t>Wi-Fi </a:t>
            </a:r>
            <a:r>
              <a:rPr lang="en-US" sz="3600" dirty="0"/>
              <a:t>network from my device's settings.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Captive Portal Detection</a:t>
            </a:r>
            <a:r>
              <a:rPr lang="en-US" sz="3600" dirty="0"/>
              <a:t>: My device detects no internet access and prompts opening of a Captive Portal.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Captive Portal Page Access</a:t>
            </a:r>
            <a:r>
              <a:rPr lang="en-US" sz="3600" dirty="0"/>
              <a:t>: I access the Captive Portal page served by my device to input my </a:t>
            </a:r>
            <a:r>
              <a:rPr lang="en-US" sz="3600" dirty="0" smtClean="0"/>
              <a:t>Wi-Fi </a:t>
            </a:r>
            <a:r>
              <a:rPr lang="en-US" sz="3600" dirty="0"/>
              <a:t>credentials.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Credential Entry</a:t>
            </a:r>
            <a:r>
              <a:rPr lang="en-US" sz="3600" dirty="0"/>
              <a:t>: I input my </a:t>
            </a:r>
            <a:r>
              <a:rPr lang="en-US" sz="3600" dirty="0" smtClean="0"/>
              <a:t>Wi-Fi </a:t>
            </a:r>
            <a:r>
              <a:rPr lang="en-US" sz="3600" dirty="0"/>
              <a:t>credentials on the Captive Portal page.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Wi-Fi </a:t>
            </a:r>
            <a:r>
              <a:rPr lang="en-US" sz="3600" b="1" dirty="0"/>
              <a:t>Configuration</a:t>
            </a:r>
            <a:r>
              <a:rPr lang="en-US" sz="3600" dirty="0"/>
              <a:t>: My device captures and stores my credentials for future use.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Connection to External </a:t>
            </a:r>
            <a:r>
              <a:rPr lang="en-US" sz="3600" b="1" dirty="0" smtClean="0"/>
              <a:t>Wi-Fi</a:t>
            </a:r>
            <a:r>
              <a:rPr lang="en-US" sz="3600" dirty="0" smtClean="0"/>
              <a:t>: </a:t>
            </a:r>
            <a:r>
              <a:rPr lang="en-US" sz="3600" dirty="0"/>
              <a:t>After restarting, my device attempts connection to an external </a:t>
            </a:r>
            <a:r>
              <a:rPr lang="en-US" sz="3600" dirty="0" smtClean="0"/>
              <a:t>Wi-Fi </a:t>
            </a:r>
            <a:r>
              <a:rPr lang="en-US" sz="3600" dirty="0"/>
              <a:t>network.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Device Accessibility</a:t>
            </a:r>
            <a:r>
              <a:rPr lang="en-US" sz="3600" dirty="0"/>
              <a:t>: Once connected, my device is accessible over the network for my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3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</TotalTime>
  <Words>796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              Team : S34M</vt:lpstr>
      <vt:lpstr>PROBLEM STATEMENT</vt:lpstr>
      <vt:lpstr>OUR SOLUTION</vt:lpstr>
      <vt:lpstr>PowerPoint Presentation</vt:lpstr>
      <vt:lpstr>KEY FEATURES</vt:lpstr>
      <vt:lpstr>HARDWARE USED</vt:lpstr>
      <vt:lpstr>TECH STACK</vt:lpstr>
      <vt:lpstr>HOW IT WORKS</vt:lpstr>
      <vt:lpstr>PowerPoint Presentation</vt:lpstr>
      <vt:lpstr>Video Streaming</vt:lpstr>
      <vt:lpstr>Text to Speech</vt:lpstr>
      <vt:lpstr>Market</vt:lpstr>
      <vt:lpstr>Product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S34M</dc:title>
  <dc:creator>HP</dc:creator>
  <cp:lastModifiedBy>HP</cp:lastModifiedBy>
  <cp:revision>12</cp:revision>
  <dcterms:created xsi:type="dcterms:W3CDTF">2024-03-26T04:22:57Z</dcterms:created>
  <dcterms:modified xsi:type="dcterms:W3CDTF">2024-03-26T14:40:28Z</dcterms:modified>
</cp:coreProperties>
</file>