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Oswald Medium"/>
      <p:regular r:id="rId13"/>
      <p:bold r:id="rId14"/>
    </p:embeddedFont>
    <p:embeddedFont>
      <p:font typeface="Garamond"/>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Medium-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aramond-regular.fntdata"/><Relationship Id="rId14" Type="http://schemas.openxmlformats.org/officeDocument/2006/relationships/font" Target="fonts/OswaldMedium-bold.fntdata"/><Relationship Id="rId17" Type="http://schemas.openxmlformats.org/officeDocument/2006/relationships/font" Target="fonts/Garamond-italic.fntdata"/><Relationship Id="rId16" Type="http://schemas.openxmlformats.org/officeDocument/2006/relationships/font" Target="fonts/Garamond-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Garamon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581af241c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581af241c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581af241c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581af241c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581af241c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581af241c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581af241c_0_1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581af241c_0_1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581af241c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581af241c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76d4f6fc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76d4f6fc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595613" y="2538080"/>
            <a:ext cx="7952774" cy="64502"/>
            <a:chOff x="595675" y="2820050"/>
            <a:chExt cx="7952774" cy="64502"/>
          </a:xfrm>
        </p:grpSpPr>
        <p:sp>
          <p:nvSpPr>
            <p:cNvPr id="53" name="Google Shape;53;p13"/>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13"/>
          <p:cNvSpPr txBox="1"/>
          <p:nvPr>
            <p:ph type="title"/>
          </p:nvPr>
        </p:nvSpPr>
        <p:spPr>
          <a:xfrm>
            <a:off x="505475" y="1375100"/>
            <a:ext cx="8043000" cy="10869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None/>
              <a:defRPr sz="2400">
                <a:solidFill>
                  <a:srgbClr val="434343"/>
                </a:solidFill>
              </a:defRPr>
            </a:lvl1pPr>
            <a:lvl2pPr lvl="1" rtl="0" algn="l">
              <a:lnSpc>
                <a:spcPct val="100000"/>
              </a:lnSpc>
              <a:spcBef>
                <a:spcPts val="0"/>
              </a:spcBef>
              <a:spcAft>
                <a:spcPts val="0"/>
              </a:spcAft>
              <a:buNone/>
              <a:defRPr sz="2400">
                <a:solidFill>
                  <a:srgbClr val="434343"/>
                </a:solidFill>
              </a:defRPr>
            </a:lvl2pPr>
            <a:lvl3pPr lvl="2" rtl="0" algn="l">
              <a:lnSpc>
                <a:spcPct val="100000"/>
              </a:lnSpc>
              <a:spcBef>
                <a:spcPts val="0"/>
              </a:spcBef>
              <a:spcAft>
                <a:spcPts val="0"/>
              </a:spcAft>
              <a:buNone/>
              <a:defRPr sz="2400">
                <a:solidFill>
                  <a:srgbClr val="434343"/>
                </a:solidFill>
              </a:defRPr>
            </a:lvl3pPr>
            <a:lvl4pPr lvl="3" rtl="0" algn="l">
              <a:lnSpc>
                <a:spcPct val="100000"/>
              </a:lnSpc>
              <a:spcBef>
                <a:spcPts val="0"/>
              </a:spcBef>
              <a:spcAft>
                <a:spcPts val="0"/>
              </a:spcAft>
              <a:buNone/>
              <a:defRPr sz="2400">
                <a:solidFill>
                  <a:srgbClr val="434343"/>
                </a:solidFill>
              </a:defRPr>
            </a:lvl4pPr>
            <a:lvl5pPr lvl="4" rtl="0" algn="l">
              <a:lnSpc>
                <a:spcPct val="100000"/>
              </a:lnSpc>
              <a:spcBef>
                <a:spcPts val="0"/>
              </a:spcBef>
              <a:spcAft>
                <a:spcPts val="0"/>
              </a:spcAft>
              <a:buNone/>
              <a:defRPr sz="2400">
                <a:solidFill>
                  <a:srgbClr val="434343"/>
                </a:solidFill>
              </a:defRPr>
            </a:lvl5pPr>
            <a:lvl6pPr lvl="5" rtl="0" algn="l">
              <a:lnSpc>
                <a:spcPct val="100000"/>
              </a:lnSpc>
              <a:spcBef>
                <a:spcPts val="0"/>
              </a:spcBef>
              <a:spcAft>
                <a:spcPts val="0"/>
              </a:spcAft>
              <a:buNone/>
              <a:defRPr sz="2400">
                <a:solidFill>
                  <a:srgbClr val="434343"/>
                </a:solidFill>
              </a:defRPr>
            </a:lvl6pPr>
            <a:lvl7pPr lvl="6" rtl="0" algn="l">
              <a:lnSpc>
                <a:spcPct val="100000"/>
              </a:lnSpc>
              <a:spcBef>
                <a:spcPts val="0"/>
              </a:spcBef>
              <a:spcAft>
                <a:spcPts val="0"/>
              </a:spcAft>
              <a:buNone/>
              <a:defRPr sz="2400">
                <a:solidFill>
                  <a:srgbClr val="434343"/>
                </a:solidFill>
              </a:defRPr>
            </a:lvl7pPr>
            <a:lvl8pPr lvl="7" rtl="0" algn="l">
              <a:lnSpc>
                <a:spcPct val="100000"/>
              </a:lnSpc>
              <a:spcBef>
                <a:spcPts val="0"/>
              </a:spcBef>
              <a:spcAft>
                <a:spcPts val="0"/>
              </a:spcAft>
              <a:buNone/>
              <a:defRPr sz="2400">
                <a:solidFill>
                  <a:srgbClr val="434343"/>
                </a:solidFill>
              </a:defRPr>
            </a:lvl8pPr>
            <a:lvl9pPr lvl="8" rtl="0" algn="l">
              <a:lnSpc>
                <a:spcPct val="100000"/>
              </a:lnSpc>
              <a:spcBef>
                <a:spcPts val="0"/>
              </a:spcBef>
              <a:spcAft>
                <a:spcPts val="0"/>
              </a:spcAft>
              <a:buNone/>
              <a:defRPr sz="2400">
                <a:solidFill>
                  <a:srgbClr val="434343"/>
                </a:solidFill>
              </a:defRPr>
            </a:lvl9pPr>
          </a:lstStyle>
          <a:p/>
        </p:txBody>
      </p:sp>
      <p:sp>
        <p:nvSpPr>
          <p:cNvPr id="59" name="Google Shape;5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rot="5400000">
            <a:off x="-47550"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rot="5400000">
            <a:off x="-47550" y="47550"/>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47416" y="47628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rot="5400000">
            <a:off x="1476378"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rot="-5400000">
            <a:off x="1690750" y="4548000"/>
            <a:ext cx="428700" cy="762000"/>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rot="-5400000">
            <a:off x="1476512" y="47628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flipH="1" rot="-5400000">
            <a:off x="714548" y="176194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5400000">
            <a:off x="-47550" y="90479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rot="-5400000">
            <a:off x="1476512"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flipH="1" rot="-5400000">
            <a:off x="714548" y="4755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flipH="1" rot="-5400000">
            <a:off x="714548" y="904795"/>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rot="-5400000">
            <a:off x="166784" y="4548000"/>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flipH="1" rot="-5400000">
            <a:off x="166707"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flipH="1" rot="-5400000">
            <a:off x="1690635"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flipH="1" rot="5400000">
            <a:off x="714337" y="47628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flipH="1" rot="5400000">
            <a:off x="714337"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rot="-5400000">
            <a:off x="-47416" y="133352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1476378" y="475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1476378" y="90479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flipH="1" rot="5400000">
            <a:off x="928614" y="4548000"/>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rot="5400000">
            <a:off x="928614" y="-166445"/>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5400000">
            <a:off x="-47550"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5400000">
            <a:off x="-47416" y="219070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5400000">
            <a:off x="1476378"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5400000">
            <a:off x="1476512" y="219070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flipH="1" rot="-5400000">
            <a:off x="714548" y="347636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5400000">
            <a:off x="-47550" y="261922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5400000">
            <a:off x="1476512"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flipH="1" rot="-5400000">
            <a:off x="714548" y="261922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flipH="1" rot="5400000">
            <a:off x="714337" y="219070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flipH="1" rot="5400000">
            <a:off x="714337"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rot="-5400000">
            <a:off x="-47416" y="30479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rot="5400000">
            <a:off x="1476378" y="2619221"/>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rot="-5400000">
            <a:off x="-47416" y="390532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5400000">
            <a:off x="1476512" y="390532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rot="5400000">
            <a:off x="-47550" y="433384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flipH="1" rot="-5400000">
            <a:off x="714548" y="433384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flipH="1" rot="5400000">
            <a:off x="714337" y="390532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rot="5400000">
            <a:off x="1476416" y="4333549"/>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ph type="title"/>
          </p:nvPr>
        </p:nvSpPr>
        <p:spPr>
          <a:xfrm>
            <a:off x="2894475" y="450971"/>
            <a:ext cx="5740800" cy="14427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None/>
              <a:defRPr b="1" sz="3600">
                <a:solidFill>
                  <a:srgbClr val="212121"/>
                </a:solidFill>
              </a:defRPr>
            </a:lvl1pPr>
            <a:lvl2pPr lvl="1" rtl="0" algn="l">
              <a:lnSpc>
                <a:spcPct val="100000"/>
              </a:lnSpc>
              <a:spcBef>
                <a:spcPts val="0"/>
              </a:spcBef>
              <a:spcAft>
                <a:spcPts val="0"/>
              </a:spcAft>
              <a:buNone/>
              <a:defRPr b="1" sz="3600">
                <a:solidFill>
                  <a:srgbClr val="212121"/>
                </a:solidFill>
              </a:defRPr>
            </a:lvl2pPr>
            <a:lvl3pPr lvl="2" rtl="0" algn="l">
              <a:lnSpc>
                <a:spcPct val="100000"/>
              </a:lnSpc>
              <a:spcBef>
                <a:spcPts val="0"/>
              </a:spcBef>
              <a:spcAft>
                <a:spcPts val="0"/>
              </a:spcAft>
              <a:buNone/>
              <a:defRPr b="1" sz="3600">
                <a:solidFill>
                  <a:srgbClr val="212121"/>
                </a:solidFill>
              </a:defRPr>
            </a:lvl3pPr>
            <a:lvl4pPr lvl="3" rtl="0" algn="l">
              <a:lnSpc>
                <a:spcPct val="100000"/>
              </a:lnSpc>
              <a:spcBef>
                <a:spcPts val="0"/>
              </a:spcBef>
              <a:spcAft>
                <a:spcPts val="0"/>
              </a:spcAft>
              <a:buNone/>
              <a:defRPr b="1" sz="3600">
                <a:solidFill>
                  <a:srgbClr val="212121"/>
                </a:solidFill>
              </a:defRPr>
            </a:lvl4pPr>
            <a:lvl5pPr lvl="4" rtl="0" algn="l">
              <a:lnSpc>
                <a:spcPct val="100000"/>
              </a:lnSpc>
              <a:spcBef>
                <a:spcPts val="0"/>
              </a:spcBef>
              <a:spcAft>
                <a:spcPts val="0"/>
              </a:spcAft>
              <a:buNone/>
              <a:defRPr b="1" sz="3600">
                <a:solidFill>
                  <a:srgbClr val="212121"/>
                </a:solidFill>
              </a:defRPr>
            </a:lvl5pPr>
            <a:lvl6pPr lvl="5" rtl="0" algn="l">
              <a:lnSpc>
                <a:spcPct val="100000"/>
              </a:lnSpc>
              <a:spcBef>
                <a:spcPts val="0"/>
              </a:spcBef>
              <a:spcAft>
                <a:spcPts val="0"/>
              </a:spcAft>
              <a:buNone/>
              <a:defRPr b="1" sz="3600">
                <a:solidFill>
                  <a:srgbClr val="212121"/>
                </a:solidFill>
              </a:defRPr>
            </a:lvl6pPr>
            <a:lvl7pPr lvl="6" rtl="0" algn="l">
              <a:lnSpc>
                <a:spcPct val="100000"/>
              </a:lnSpc>
              <a:spcBef>
                <a:spcPts val="0"/>
              </a:spcBef>
              <a:spcAft>
                <a:spcPts val="0"/>
              </a:spcAft>
              <a:buNone/>
              <a:defRPr b="1" sz="3600">
                <a:solidFill>
                  <a:srgbClr val="212121"/>
                </a:solidFill>
              </a:defRPr>
            </a:lvl7pPr>
            <a:lvl8pPr lvl="7" rtl="0" algn="l">
              <a:lnSpc>
                <a:spcPct val="100000"/>
              </a:lnSpc>
              <a:spcBef>
                <a:spcPts val="0"/>
              </a:spcBef>
              <a:spcAft>
                <a:spcPts val="0"/>
              </a:spcAft>
              <a:buNone/>
              <a:defRPr b="1" sz="3600">
                <a:solidFill>
                  <a:srgbClr val="212121"/>
                </a:solidFill>
              </a:defRPr>
            </a:lvl8pPr>
            <a:lvl9pPr lvl="8" rtl="0" algn="l">
              <a:lnSpc>
                <a:spcPct val="100000"/>
              </a:lnSpc>
              <a:spcBef>
                <a:spcPts val="0"/>
              </a:spcBef>
              <a:spcAft>
                <a:spcPts val="0"/>
              </a:spcAft>
              <a:buNone/>
              <a:defRPr b="1" sz="3600">
                <a:solidFill>
                  <a:srgbClr val="212121"/>
                </a:solidFill>
              </a:defRPr>
            </a:lvl9pPr>
          </a:lstStyle>
          <a:p/>
        </p:txBody>
      </p:sp>
      <p:sp>
        <p:nvSpPr>
          <p:cNvPr id="102" name="Google Shape;102;p14"/>
          <p:cNvSpPr txBox="1"/>
          <p:nvPr>
            <p:ph idx="1" type="body"/>
          </p:nvPr>
        </p:nvSpPr>
        <p:spPr>
          <a:xfrm>
            <a:off x="2894475" y="1938950"/>
            <a:ext cx="5740800" cy="2649000"/>
          </a:xfrm>
          <a:prstGeom prst="rect">
            <a:avLst/>
          </a:prstGeom>
          <a:noFill/>
        </p:spPr>
        <p:txBody>
          <a:bodyPr anchorCtr="0" anchor="t" bIns="91425" lIns="91425" spcFirstLastPara="1" rIns="91425" wrap="square" tIns="91425">
            <a:normAutofit/>
          </a:bodyPr>
          <a:lstStyle>
            <a:lvl1pPr indent="-355600" lvl="0" marL="457200" rtl="0" algn="l">
              <a:lnSpc>
                <a:spcPct val="115000"/>
              </a:lnSpc>
              <a:spcBef>
                <a:spcPts val="0"/>
              </a:spcBef>
              <a:spcAft>
                <a:spcPts val="0"/>
              </a:spcAft>
              <a:buClr>
                <a:srgbClr val="616161"/>
              </a:buClr>
              <a:buSzPts val="2000"/>
              <a:buChar char="●"/>
              <a:defRPr sz="2000">
                <a:solidFill>
                  <a:srgbClr val="616161"/>
                </a:solidFill>
              </a:defRPr>
            </a:lvl1pPr>
            <a:lvl2pPr indent="-330200" lvl="1" marL="914400" rtl="0" algn="l">
              <a:lnSpc>
                <a:spcPct val="115000"/>
              </a:lnSpc>
              <a:spcBef>
                <a:spcPts val="0"/>
              </a:spcBef>
              <a:spcAft>
                <a:spcPts val="0"/>
              </a:spcAft>
              <a:buClr>
                <a:srgbClr val="616161"/>
              </a:buClr>
              <a:buSzPts val="1600"/>
              <a:buChar char="○"/>
              <a:defRPr sz="1600">
                <a:solidFill>
                  <a:srgbClr val="616161"/>
                </a:solidFill>
              </a:defRPr>
            </a:lvl2pPr>
            <a:lvl3pPr indent="-330200" lvl="2" marL="1371600" rtl="0" algn="l">
              <a:lnSpc>
                <a:spcPct val="115000"/>
              </a:lnSpc>
              <a:spcBef>
                <a:spcPts val="0"/>
              </a:spcBef>
              <a:spcAft>
                <a:spcPts val="0"/>
              </a:spcAft>
              <a:buClr>
                <a:srgbClr val="616161"/>
              </a:buClr>
              <a:buSzPts val="1600"/>
              <a:buChar char="■"/>
              <a:defRPr sz="1600">
                <a:solidFill>
                  <a:srgbClr val="616161"/>
                </a:solidFill>
              </a:defRPr>
            </a:lvl3pPr>
            <a:lvl4pPr indent="-330200" lvl="3" marL="1828800" rtl="0" algn="l">
              <a:lnSpc>
                <a:spcPct val="115000"/>
              </a:lnSpc>
              <a:spcBef>
                <a:spcPts val="0"/>
              </a:spcBef>
              <a:spcAft>
                <a:spcPts val="0"/>
              </a:spcAft>
              <a:buClr>
                <a:srgbClr val="616161"/>
              </a:buClr>
              <a:buSzPts val="1600"/>
              <a:buChar char="●"/>
              <a:defRPr sz="1600">
                <a:solidFill>
                  <a:srgbClr val="616161"/>
                </a:solidFill>
              </a:defRPr>
            </a:lvl4pPr>
            <a:lvl5pPr indent="-330200" lvl="4" marL="2286000" rtl="0" algn="l">
              <a:lnSpc>
                <a:spcPct val="115000"/>
              </a:lnSpc>
              <a:spcBef>
                <a:spcPts val="0"/>
              </a:spcBef>
              <a:spcAft>
                <a:spcPts val="0"/>
              </a:spcAft>
              <a:buClr>
                <a:srgbClr val="616161"/>
              </a:buClr>
              <a:buSzPts val="1600"/>
              <a:buChar char="○"/>
              <a:defRPr sz="1600">
                <a:solidFill>
                  <a:srgbClr val="616161"/>
                </a:solidFill>
              </a:defRPr>
            </a:lvl5pPr>
            <a:lvl6pPr indent="-330200" lvl="5" marL="2743200" rtl="0" algn="l">
              <a:lnSpc>
                <a:spcPct val="115000"/>
              </a:lnSpc>
              <a:spcBef>
                <a:spcPts val="0"/>
              </a:spcBef>
              <a:spcAft>
                <a:spcPts val="0"/>
              </a:spcAft>
              <a:buClr>
                <a:srgbClr val="616161"/>
              </a:buClr>
              <a:buSzPts val="1600"/>
              <a:buChar char="■"/>
              <a:defRPr sz="1600">
                <a:solidFill>
                  <a:srgbClr val="616161"/>
                </a:solidFill>
              </a:defRPr>
            </a:lvl6pPr>
            <a:lvl7pPr indent="-330200" lvl="6" marL="3200400" rtl="0" algn="l">
              <a:lnSpc>
                <a:spcPct val="115000"/>
              </a:lnSpc>
              <a:spcBef>
                <a:spcPts val="0"/>
              </a:spcBef>
              <a:spcAft>
                <a:spcPts val="0"/>
              </a:spcAft>
              <a:buClr>
                <a:srgbClr val="616161"/>
              </a:buClr>
              <a:buSzPts val="1600"/>
              <a:buChar char="●"/>
              <a:defRPr sz="1600">
                <a:solidFill>
                  <a:srgbClr val="616161"/>
                </a:solidFill>
              </a:defRPr>
            </a:lvl7pPr>
            <a:lvl8pPr indent="-330200" lvl="7" marL="3657600" rtl="0" algn="l">
              <a:lnSpc>
                <a:spcPct val="115000"/>
              </a:lnSpc>
              <a:spcBef>
                <a:spcPts val="0"/>
              </a:spcBef>
              <a:spcAft>
                <a:spcPts val="0"/>
              </a:spcAft>
              <a:buClr>
                <a:srgbClr val="616161"/>
              </a:buClr>
              <a:buSzPts val="1600"/>
              <a:buChar char="○"/>
              <a:defRPr sz="1600">
                <a:solidFill>
                  <a:srgbClr val="616161"/>
                </a:solidFill>
              </a:defRPr>
            </a:lvl8pPr>
            <a:lvl9pPr indent="-330200" lvl="8" marL="4114800" rtl="0" algn="l">
              <a:lnSpc>
                <a:spcPct val="115000"/>
              </a:lnSpc>
              <a:spcBef>
                <a:spcPts val="0"/>
              </a:spcBef>
              <a:spcAft>
                <a:spcPts val="0"/>
              </a:spcAft>
              <a:buClr>
                <a:srgbClr val="616161"/>
              </a:buClr>
              <a:buSzPts val="1600"/>
              <a:buChar char="■"/>
              <a:defRPr sz="1600">
                <a:solidFill>
                  <a:srgbClr val="616161"/>
                </a:solidFill>
              </a:defRPr>
            </a:lvl9pPr>
          </a:lstStyle>
          <a:p/>
        </p:txBody>
      </p:sp>
      <p:sp>
        <p:nvSpPr>
          <p:cNvPr id="103" name="Google Shape;10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104" name="Shape 104"/>
        <p:cNvGrpSpPr/>
        <p:nvPr/>
      </p:nvGrpSpPr>
      <p:grpSpPr>
        <a:xfrm>
          <a:off x="0" y="0"/>
          <a:ext cx="0" cy="0"/>
          <a:chOff x="0" y="0"/>
          <a:chExt cx="0" cy="0"/>
        </a:xfrm>
      </p:grpSpPr>
      <p:sp>
        <p:nvSpPr>
          <p:cNvPr id="105" name="Google Shape;105;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5"/>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107" name="Google Shape;107;p15"/>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ph type="title"/>
          </p:nvPr>
        </p:nvSpPr>
        <p:spPr>
          <a:xfrm>
            <a:off x="284100" y="307975"/>
            <a:ext cx="2479800" cy="4268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109" name="Google Shape;109;p15"/>
          <p:cNvSpPr txBox="1"/>
          <p:nvPr>
            <p:ph idx="1" type="body"/>
          </p:nvPr>
        </p:nvSpPr>
        <p:spPr>
          <a:xfrm>
            <a:off x="3381100" y="307975"/>
            <a:ext cx="5451300" cy="4268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10" name="Google Shape;110;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7">
    <p:spTree>
      <p:nvGrpSpPr>
        <p:cNvPr id="111" name="Shape 111"/>
        <p:cNvGrpSpPr/>
        <p:nvPr/>
      </p:nvGrpSpPr>
      <p:grpSpPr>
        <a:xfrm>
          <a:off x="0" y="0"/>
          <a:ext cx="0" cy="0"/>
          <a:chOff x="0" y="0"/>
          <a:chExt cx="0" cy="0"/>
        </a:xfrm>
      </p:grpSpPr>
      <p:sp>
        <p:nvSpPr>
          <p:cNvPr id="112" name="Google Shape;112;p16"/>
          <p:cNvSpPr/>
          <p:nvPr/>
        </p:nvSpPr>
        <p:spPr>
          <a:xfrm>
            <a:off x="-100" y="-125"/>
            <a:ext cx="9144000" cy="5143500"/>
          </a:xfrm>
          <a:prstGeom prst="rect">
            <a:avLst/>
          </a:prstGeom>
          <a:gradFill>
            <a:gsLst>
              <a:gs pos="0">
                <a:srgbClr val="696969"/>
              </a:gs>
              <a:gs pos="100000">
                <a:srgbClr val="1D1D1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0" y="0"/>
            <a:ext cx="3789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txBox="1"/>
          <p:nvPr>
            <p:ph type="title"/>
          </p:nvPr>
        </p:nvSpPr>
        <p:spPr>
          <a:xfrm>
            <a:off x="265500" y="316700"/>
            <a:ext cx="3163500" cy="26076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Clr>
                <a:srgbClr val="FFFFFF"/>
              </a:buClr>
              <a:buSzPts val="3600"/>
              <a:buNone/>
              <a:defRPr b="1" sz="3600">
                <a:solidFill>
                  <a:srgbClr val="FFFFFF"/>
                </a:solidFill>
              </a:defRPr>
            </a:lvl2pPr>
            <a:lvl3pPr lvl="2" algn="l">
              <a:lnSpc>
                <a:spcPct val="100000"/>
              </a:lnSpc>
              <a:spcBef>
                <a:spcPts val="0"/>
              </a:spcBef>
              <a:spcAft>
                <a:spcPts val="0"/>
              </a:spcAft>
              <a:buClr>
                <a:srgbClr val="FFFFFF"/>
              </a:buClr>
              <a:buSzPts val="3600"/>
              <a:buNone/>
              <a:defRPr b="1" sz="3600">
                <a:solidFill>
                  <a:srgbClr val="FFFFFF"/>
                </a:solidFill>
              </a:defRPr>
            </a:lvl3pPr>
            <a:lvl4pPr lvl="3" algn="l">
              <a:lnSpc>
                <a:spcPct val="100000"/>
              </a:lnSpc>
              <a:spcBef>
                <a:spcPts val="0"/>
              </a:spcBef>
              <a:spcAft>
                <a:spcPts val="0"/>
              </a:spcAft>
              <a:buClr>
                <a:srgbClr val="FFFFFF"/>
              </a:buClr>
              <a:buSzPts val="3600"/>
              <a:buNone/>
              <a:defRPr b="1" sz="3600">
                <a:solidFill>
                  <a:srgbClr val="FFFFFF"/>
                </a:solidFill>
              </a:defRPr>
            </a:lvl4pPr>
            <a:lvl5pPr lvl="4" algn="l">
              <a:lnSpc>
                <a:spcPct val="100000"/>
              </a:lnSpc>
              <a:spcBef>
                <a:spcPts val="0"/>
              </a:spcBef>
              <a:spcAft>
                <a:spcPts val="0"/>
              </a:spcAft>
              <a:buClr>
                <a:srgbClr val="FFFFFF"/>
              </a:buClr>
              <a:buSzPts val="3600"/>
              <a:buNone/>
              <a:defRPr b="1" sz="3600">
                <a:solidFill>
                  <a:srgbClr val="FFFFFF"/>
                </a:solidFill>
              </a:defRPr>
            </a:lvl5pPr>
            <a:lvl6pPr lvl="5" algn="l">
              <a:lnSpc>
                <a:spcPct val="100000"/>
              </a:lnSpc>
              <a:spcBef>
                <a:spcPts val="0"/>
              </a:spcBef>
              <a:spcAft>
                <a:spcPts val="0"/>
              </a:spcAft>
              <a:buClr>
                <a:srgbClr val="FFFFFF"/>
              </a:buClr>
              <a:buSzPts val="3600"/>
              <a:buNone/>
              <a:defRPr b="1" sz="3600">
                <a:solidFill>
                  <a:srgbClr val="FFFFFF"/>
                </a:solidFill>
              </a:defRPr>
            </a:lvl6pPr>
            <a:lvl7pPr lvl="6" algn="l">
              <a:lnSpc>
                <a:spcPct val="100000"/>
              </a:lnSpc>
              <a:spcBef>
                <a:spcPts val="0"/>
              </a:spcBef>
              <a:spcAft>
                <a:spcPts val="0"/>
              </a:spcAft>
              <a:buClr>
                <a:srgbClr val="FFFFFF"/>
              </a:buClr>
              <a:buSzPts val="3600"/>
              <a:buNone/>
              <a:defRPr b="1" sz="3600">
                <a:solidFill>
                  <a:srgbClr val="FFFFFF"/>
                </a:solidFill>
              </a:defRPr>
            </a:lvl7pPr>
            <a:lvl8pPr lvl="7" algn="l">
              <a:lnSpc>
                <a:spcPct val="100000"/>
              </a:lnSpc>
              <a:spcBef>
                <a:spcPts val="0"/>
              </a:spcBef>
              <a:spcAft>
                <a:spcPts val="0"/>
              </a:spcAft>
              <a:buClr>
                <a:srgbClr val="FFFFFF"/>
              </a:buClr>
              <a:buSzPts val="3600"/>
              <a:buNone/>
              <a:defRPr b="1" sz="3600">
                <a:solidFill>
                  <a:srgbClr val="FFFFFF"/>
                </a:solidFill>
              </a:defRPr>
            </a:lvl8pPr>
            <a:lvl9pPr lvl="8" algn="l">
              <a:lnSpc>
                <a:spcPct val="100000"/>
              </a:lnSpc>
              <a:spcBef>
                <a:spcPts val="0"/>
              </a:spcBef>
              <a:spcAft>
                <a:spcPts val="0"/>
              </a:spcAft>
              <a:buClr>
                <a:srgbClr val="FFFFFF"/>
              </a:buClr>
              <a:buSzPts val="3600"/>
              <a:buNone/>
              <a:defRPr b="1" sz="3600">
                <a:solidFill>
                  <a:srgbClr val="FFFFFF"/>
                </a:solidFill>
              </a:defRPr>
            </a:lvl9pPr>
          </a:lstStyle>
          <a:p/>
        </p:txBody>
      </p:sp>
      <p:sp>
        <p:nvSpPr>
          <p:cNvPr id="115" name="Google Shape;115;p16"/>
          <p:cNvSpPr txBox="1"/>
          <p:nvPr>
            <p:ph idx="1" type="body"/>
          </p:nvPr>
        </p:nvSpPr>
        <p:spPr>
          <a:xfrm>
            <a:off x="4283675" y="316700"/>
            <a:ext cx="4407300" cy="38340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rgbClr val="FFFFFF"/>
              </a:buClr>
              <a:buSzPts val="1800"/>
              <a:buChar char="●"/>
              <a:defRPr sz="1800">
                <a:solidFill>
                  <a:srgbClr val="FFFFFF"/>
                </a:solidFill>
              </a:defRPr>
            </a:lvl1pPr>
            <a:lvl2pPr indent="-317500" lvl="1" marL="914400" algn="l">
              <a:lnSpc>
                <a:spcPct val="115000"/>
              </a:lnSpc>
              <a:spcBef>
                <a:spcPts val="0"/>
              </a:spcBef>
              <a:spcAft>
                <a:spcPts val="0"/>
              </a:spcAft>
              <a:buClr>
                <a:srgbClr val="FFFFFF"/>
              </a:buClr>
              <a:buSzPts val="1400"/>
              <a:buChar char="○"/>
              <a:defRPr sz="1400">
                <a:solidFill>
                  <a:srgbClr val="FFFFFF"/>
                </a:solidFill>
              </a:defRPr>
            </a:lvl2pPr>
            <a:lvl3pPr indent="-317500" lvl="2" marL="1371600" algn="l">
              <a:lnSpc>
                <a:spcPct val="115000"/>
              </a:lnSpc>
              <a:spcBef>
                <a:spcPts val="0"/>
              </a:spcBef>
              <a:spcAft>
                <a:spcPts val="0"/>
              </a:spcAft>
              <a:buClr>
                <a:srgbClr val="FFFFFF"/>
              </a:buClr>
              <a:buSzPts val="1400"/>
              <a:buChar char="■"/>
              <a:defRPr sz="1400">
                <a:solidFill>
                  <a:srgbClr val="FFFFFF"/>
                </a:solidFill>
              </a:defRPr>
            </a:lvl3pPr>
            <a:lvl4pPr indent="-317500" lvl="3" marL="1828800" algn="l">
              <a:lnSpc>
                <a:spcPct val="115000"/>
              </a:lnSpc>
              <a:spcBef>
                <a:spcPts val="0"/>
              </a:spcBef>
              <a:spcAft>
                <a:spcPts val="0"/>
              </a:spcAft>
              <a:buClr>
                <a:srgbClr val="FFFFFF"/>
              </a:buClr>
              <a:buSzPts val="1400"/>
              <a:buChar char="●"/>
              <a:defRPr sz="1400">
                <a:solidFill>
                  <a:srgbClr val="FFFFFF"/>
                </a:solidFill>
              </a:defRPr>
            </a:lvl4pPr>
            <a:lvl5pPr indent="-317500" lvl="4" marL="2286000" algn="l">
              <a:lnSpc>
                <a:spcPct val="115000"/>
              </a:lnSpc>
              <a:spcBef>
                <a:spcPts val="0"/>
              </a:spcBef>
              <a:spcAft>
                <a:spcPts val="0"/>
              </a:spcAft>
              <a:buClr>
                <a:srgbClr val="FFFFFF"/>
              </a:buClr>
              <a:buSzPts val="1400"/>
              <a:buChar char="○"/>
              <a:defRPr sz="1400">
                <a:solidFill>
                  <a:srgbClr val="FFFFFF"/>
                </a:solidFill>
              </a:defRPr>
            </a:lvl5pPr>
            <a:lvl6pPr indent="-317500" lvl="5" marL="2743200" algn="l">
              <a:lnSpc>
                <a:spcPct val="115000"/>
              </a:lnSpc>
              <a:spcBef>
                <a:spcPts val="0"/>
              </a:spcBef>
              <a:spcAft>
                <a:spcPts val="0"/>
              </a:spcAft>
              <a:buClr>
                <a:srgbClr val="FFFFFF"/>
              </a:buClr>
              <a:buSzPts val="1400"/>
              <a:buChar char="■"/>
              <a:defRPr sz="1400">
                <a:solidFill>
                  <a:srgbClr val="FFFFFF"/>
                </a:solidFill>
              </a:defRPr>
            </a:lvl6pPr>
            <a:lvl7pPr indent="-317500" lvl="6" marL="3200400" algn="l">
              <a:lnSpc>
                <a:spcPct val="115000"/>
              </a:lnSpc>
              <a:spcBef>
                <a:spcPts val="0"/>
              </a:spcBef>
              <a:spcAft>
                <a:spcPts val="0"/>
              </a:spcAft>
              <a:buClr>
                <a:srgbClr val="FFFFFF"/>
              </a:buClr>
              <a:buSzPts val="1400"/>
              <a:buChar char="●"/>
              <a:defRPr sz="1400">
                <a:solidFill>
                  <a:srgbClr val="FFFFFF"/>
                </a:solidFill>
              </a:defRPr>
            </a:lvl7pPr>
            <a:lvl8pPr indent="-317500" lvl="7" marL="3657600" algn="l">
              <a:lnSpc>
                <a:spcPct val="115000"/>
              </a:lnSpc>
              <a:spcBef>
                <a:spcPts val="0"/>
              </a:spcBef>
              <a:spcAft>
                <a:spcPts val="0"/>
              </a:spcAft>
              <a:buClr>
                <a:srgbClr val="FFFFFF"/>
              </a:buClr>
              <a:buSzPts val="1400"/>
              <a:buChar char="○"/>
              <a:defRPr sz="1400">
                <a:solidFill>
                  <a:srgbClr val="FFFFFF"/>
                </a:solidFill>
              </a:defRPr>
            </a:lvl8pPr>
            <a:lvl9pPr indent="-317500" lvl="8" marL="4114800" algn="l">
              <a:lnSpc>
                <a:spcPct val="115000"/>
              </a:lnSpc>
              <a:spcBef>
                <a:spcPts val="0"/>
              </a:spcBef>
              <a:spcAft>
                <a:spcPts val="0"/>
              </a:spcAft>
              <a:buClr>
                <a:srgbClr val="FFFFFF"/>
              </a:buClr>
              <a:buSzPts val="1400"/>
              <a:buChar char="■"/>
              <a:defRPr sz="1400">
                <a:solidFill>
                  <a:srgbClr val="FFFFFF"/>
                </a:solidFill>
              </a:defRPr>
            </a:lvl9pPr>
          </a:lstStyle>
          <a:p/>
        </p:txBody>
      </p:sp>
      <p:sp>
        <p:nvSpPr>
          <p:cNvPr id="116" name="Google Shape;116;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9">
    <p:bg>
      <p:bgPr>
        <a:solidFill>
          <a:srgbClr val="FFFFFF"/>
        </a:solidFill>
      </p:bgPr>
    </p:bg>
    <p:spTree>
      <p:nvGrpSpPr>
        <p:cNvPr id="117" name="Shape 117"/>
        <p:cNvGrpSpPr/>
        <p:nvPr/>
      </p:nvGrpSpPr>
      <p:grpSpPr>
        <a:xfrm>
          <a:off x="0" y="0"/>
          <a:ext cx="0" cy="0"/>
          <a:chOff x="0" y="0"/>
          <a:chExt cx="0" cy="0"/>
        </a:xfrm>
      </p:grpSpPr>
      <p:sp>
        <p:nvSpPr>
          <p:cNvPr id="118" name="Google Shape;118;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449260" y="5311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type="ctrTitle"/>
          </p:nvPr>
        </p:nvSpPr>
        <p:spPr>
          <a:xfrm>
            <a:off x="323300" y="772850"/>
            <a:ext cx="2704200" cy="31401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21" name="Google Shape;121;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17">
    <p:bg>
      <p:bgPr>
        <a:solidFill>
          <a:srgbClr val="FFFFFF"/>
        </a:solidFill>
      </p:bgPr>
    </p:bg>
    <p:spTree>
      <p:nvGrpSpPr>
        <p:cNvPr id="122" name="Shape 122"/>
        <p:cNvGrpSpPr/>
        <p:nvPr/>
      </p:nvGrpSpPr>
      <p:grpSpPr>
        <a:xfrm>
          <a:off x="0" y="0"/>
          <a:ext cx="0" cy="0"/>
          <a:chOff x="0" y="0"/>
          <a:chExt cx="0" cy="0"/>
        </a:xfrm>
      </p:grpSpPr>
      <p:sp>
        <p:nvSpPr>
          <p:cNvPr id="123" name="Google Shape;123;p18"/>
          <p:cNvSpPr/>
          <p:nvPr/>
        </p:nvSpPr>
        <p:spPr>
          <a:xfrm>
            <a:off x="0" y="0"/>
            <a:ext cx="9144000" cy="5143500"/>
          </a:xfrm>
          <a:prstGeom prst="rect">
            <a:avLst/>
          </a:pr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2571825"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txBox="1"/>
          <p:nvPr>
            <p:ph type="title"/>
          </p:nvPr>
        </p:nvSpPr>
        <p:spPr>
          <a:xfrm>
            <a:off x="3019425" y="1662150"/>
            <a:ext cx="3105300" cy="18192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4000">
                <a:solidFill>
                  <a:srgbClr val="455A64"/>
                </a:solidFill>
              </a:defRPr>
            </a:lvl1pPr>
            <a:lvl2pPr lvl="1" rtl="0" algn="ctr">
              <a:lnSpc>
                <a:spcPct val="100000"/>
              </a:lnSpc>
              <a:spcBef>
                <a:spcPts val="0"/>
              </a:spcBef>
              <a:spcAft>
                <a:spcPts val="0"/>
              </a:spcAft>
              <a:buNone/>
              <a:defRPr b="1" sz="2800">
                <a:solidFill>
                  <a:srgbClr val="455A64"/>
                </a:solidFill>
              </a:defRPr>
            </a:lvl2pPr>
            <a:lvl3pPr lvl="2" rtl="0" algn="ctr">
              <a:lnSpc>
                <a:spcPct val="100000"/>
              </a:lnSpc>
              <a:spcBef>
                <a:spcPts val="0"/>
              </a:spcBef>
              <a:spcAft>
                <a:spcPts val="0"/>
              </a:spcAft>
              <a:buNone/>
              <a:defRPr b="1" sz="2800">
                <a:solidFill>
                  <a:srgbClr val="455A64"/>
                </a:solidFill>
              </a:defRPr>
            </a:lvl3pPr>
            <a:lvl4pPr lvl="3" rtl="0" algn="ctr">
              <a:lnSpc>
                <a:spcPct val="100000"/>
              </a:lnSpc>
              <a:spcBef>
                <a:spcPts val="0"/>
              </a:spcBef>
              <a:spcAft>
                <a:spcPts val="0"/>
              </a:spcAft>
              <a:buNone/>
              <a:defRPr b="1" sz="2800">
                <a:solidFill>
                  <a:srgbClr val="455A64"/>
                </a:solidFill>
              </a:defRPr>
            </a:lvl4pPr>
            <a:lvl5pPr lvl="4" rtl="0" algn="ctr">
              <a:lnSpc>
                <a:spcPct val="100000"/>
              </a:lnSpc>
              <a:spcBef>
                <a:spcPts val="0"/>
              </a:spcBef>
              <a:spcAft>
                <a:spcPts val="0"/>
              </a:spcAft>
              <a:buNone/>
              <a:defRPr b="1" sz="2800">
                <a:solidFill>
                  <a:srgbClr val="455A64"/>
                </a:solidFill>
              </a:defRPr>
            </a:lvl5pPr>
            <a:lvl6pPr lvl="5" rtl="0" algn="ctr">
              <a:lnSpc>
                <a:spcPct val="100000"/>
              </a:lnSpc>
              <a:spcBef>
                <a:spcPts val="0"/>
              </a:spcBef>
              <a:spcAft>
                <a:spcPts val="0"/>
              </a:spcAft>
              <a:buNone/>
              <a:defRPr b="1" sz="2800">
                <a:solidFill>
                  <a:srgbClr val="455A64"/>
                </a:solidFill>
              </a:defRPr>
            </a:lvl6pPr>
            <a:lvl7pPr lvl="6" rtl="0" algn="ctr">
              <a:lnSpc>
                <a:spcPct val="100000"/>
              </a:lnSpc>
              <a:spcBef>
                <a:spcPts val="0"/>
              </a:spcBef>
              <a:spcAft>
                <a:spcPts val="0"/>
              </a:spcAft>
              <a:buNone/>
              <a:defRPr b="1" sz="2800">
                <a:solidFill>
                  <a:srgbClr val="455A64"/>
                </a:solidFill>
              </a:defRPr>
            </a:lvl7pPr>
            <a:lvl8pPr lvl="7" rtl="0" algn="ctr">
              <a:lnSpc>
                <a:spcPct val="100000"/>
              </a:lnSpc>
              <a:spcBef>
                <a:spcPts val="0"/>
              </a:spcBef>
              <a:spcAft>
                <a:spcPts val="0"/>
              </a:spcAft>
              <a:buNone/>
              <a:defRPr b="1" sz="2800">
                <a:solidFill>
                  <a:srgbClr val="455A64"/>
                </a:solidFill>
              </a:defRPr>
            </a:lvl8pPr>
            <a:lvl9pPr lvl="8" rtl="0" algn="ctr">
              <a:lnSpc>
                <a:spcPct val="100000"/>
              </a:lnSpc>
              <a:spcBef>
                <a:spcPts val="0"/>
              </a:spcBef>
              <a:spcAft>
                <a:spcPts val="0"/>
              </a:spcAft>
              <a:buNone/>
              <a:defRPr b="1" sz="2800">
                <a:solidFill>
                  <a:srgbClr val="455A64"/>
                </a:solidFill>
              </a:defRPr>
            </a:lvl9pPr>
          </a:lstStyle>
          <a:p/>
        </p:txBody>
      </p:sp>
      <p:sp>
        <p:nvSpPr>
          <p:cNvPr id="127" name="Google Shape;127;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19"/>
          <p:cNvSpPr txBox="1"/>
          <p:nvPr>
            <p:ph type="title"/>
          </p:nvPr>
        </p:nvSpPr>
        <p:spPr>
          <a:xfrm>
            <a:off x="1889375" y="1109325"/>
            <a:ext cx="5956500" cy="1293000"/>
          </a:xfrm>
          <a:prstGeom prst="rect">
            <a:avLst/>
          </a:prstGeom>
          <a:solidFill>
            <a:schemeClr val="accent2"/>
          </a:solidFill>
        </p:spPr>
        <p:txBody>
          <a:bodyPr anchorCtr="0" anchor="b" bIns="91425" lIns="91425" spcFirstLastPara="1" rIns="91425" wrap="square" tIns="91425">
            <a:spAutoFit/>
          </a:bodyPr>
          <a:lstStyle/>
          <a:p>
            <a:pPr indent="0" lvl="0" marL="0" rtl="0" algn="l">
              <a:spcBef>
                <a:spcPts val="0"/>
              </a:spcBef>
              <a:spcAft>
                <a:spcPts val="0"/>
              </a:spcAft>
              <a:buNone/>
            </a:pPr>
            <a:r>
              <a:rPr b="1" lang="en"/>
              <a:t>    AUTOMATIC BUS ROUTES</a:t>
            </a:r>
            <a:endParaRPr b="1"/>
          </a:p>
          <a:p>
            <a:pPr indent="0" lvl="0" marL="0" rtl="0" algn="l">
              <a:spcBef>
                <a:spcPts val="0"/>
              </a:spcBef>
              <a:spcAft>
                <a:spcPts val="0"/>
              </a:spcAft>
              <a:buNone/>
            </a:pPr>
            <a:r>
              <a:rPr b="1" lang="en"/>
              <a:t>          SELECTION USING</a:t>
            </a:r>
            <a:endParaRPr b="1"/>
          </a:p>
          <a:p>
            <a:pPr indent="0" lvl="0" marL="0" rtl="0" algn="l">
              <a:spcBef>
                <a:spcPts val="0"/>
              </a:spcBef>
              <a:spcAft>
                <a:spcPts val="0"/>
              </a:spcAft>
              <a:buNone/>
            </a:pPr>
            <a:r>
              <a:rPr b="1" lang="en"/>
              <a:t> MACHINE LEARNING TECHNIQUES</a:t>
            </a:r>
            <a:endParaRPr/>
          </a:p>
        </p:txBody>
      </p:sp>
      <p:sp>
        <p:nvSpPr>
          <p:cNvPr id="133" name="Google Shape;133;p19"/>
          <p:cNvSpPr txBox="1"/>
          <p:nvPr/>
        </p:nvSpPr>
        <p:spPr>
          <a:xfrm>
            <a:off x="3552550" y="207050"/>
            <a:ext cx="1917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Impact"/>
                <a:ea typeface="Impact"/>
                <a:cs typeface="Impact"/>
                <a:sym typeface="Impact"/>
              </a:rPr>
              <a:t>    </a:t>
            </a:r>
            <a:r>
              <a:rPr lang="en" sz="2500">
                <a:latin typeface="Impact"/>
                <a:ea typeface="Impact"/>
                <a:cs typeface="Impact"/>
                <a:sym typeface="Impact"/>
              </a:rPr>
              <a:t>Review-0</a:t>
            </a:r>
            <a:endParaRPr sz="2500">
              <a:latin typeface="Impact"/>
              <a:ea typeface="Impact"/>
              <a:cs typeface="Impact"/>
              <a:sym typeface="Impact"/>
            </a:endParaRPr>
          </a:p>
        </p:txBody>
      </p:sp>
      <p:sp>
        <p:nvSpPr>
          <p:cNvPr id="134" name="Google Shape;134;p19"/>
          <p:cNvSpPr txBox="1"/>
          <p:nvPr/>
        </p:nvSpPr>
        <p:spPr>
          <a:xfrm>
            <a:off x="4685825" y="2735200"/>
            <a:ext cx="4121400" cy="2016300"/>
          </a:xfrm>
          <a:prstGeom prst="rect">
            <a:avLst/>
          </a:prstGeom>
          <a:solidFill>
            <a:srgbClr val="134F5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FFFFFF"/>
                </a:solidFill>
                <a:latin typeface="Garamond"/>
                <a:ea typeface="Garamond"/>
                <a:cs typeface="Garamond"/>
                <a:sym typeface="Garamond"/>
              </a:rPr>
              <a:t>TEAM MEMBERS:-</a:t>
            </a:r>
            <a:endParaRPr sz="2100">
              <a:solidFill>
                <a:srgbClr val="FFFFFF"/>
              </a:solidFill>
              <a:latin typeface="Garamond"/>
              <a:ea typeface="Garamond"/>
              <a:cs typeface="Garamond"/>
              <a:sym typeface="Garamond"/>
            </a:endParaRPr>
          </a:p>
          <a:p>
            <a:pPr indent="0" lvl="0" marL="0" rtl="0" algn="ctr">
              <a:spcBef>
                <a:spcPts val="0"/>
              </a:spcBef>
              <a:spcAft>
                <a:spcPts val="0"/>
              </a:spcAft>
              <a:buNone/>
            </a:pPr>
            <a:r>
              <a:t/>
            </a:r>
            <a:endParaRPr sz="2100">
              <a:solidFill>
                <a:srgbClr val="FFFFFF"/>
              </a:solidFill>
              <a:latin typeface="Garamond"/>
              <a:ea typeface="Garamond"/>
              <a:cs typeface="Garamond"/>
              <a:sym typeface="Garamond"/>
            </a:endParaRPr>
          </a:p>
          <a:p>
            <a:pPr indent="0" lvl="0" marL="0" rtl="0" algn="ctr">
              <a:spcBef>
                <a:spcPts val="0"/>
              </a:spcBef>
              <a:spcAft>
                <a:spcPts val="0"/>
              </a:spcAft>
              <a:buNone/>
            </a:pPr>
            <a:r>
              <a:rPr lang="en" sz="2100">
                <a:solidFill>
                  <a:srgbClr val="FFFFFF"/>
                </a:solidFill>
                <a:latin typeface="Garamond"/>
                <a:ea typeface="Garamond"/>
                <a:cs typeface="Garamond"/>
                <a:sym typeface="Garamond"/>
              </a:rPr>
              <a:t>V SaI Amruth(180330286)</a:t>
            </a:r>
            <a:endParaRPr sz="2100">
              <a:solidFill>
                <a:srgbClr val="FFFFFF"/>
              </a:solidFill>
              <a:latin typeface="Garamond"/>
              <a:ea typeface="Garamond"/>
              <a:cs typeface="Garamond"/>
              <a:sym typeface="Garamond"/>
            </a:endParaRPr>
          </a:p>
          <a:p>
            <a:pPr indent="0" lvl="0" marL="0" rtl="0" algn="ctr">
              <a:spcBef>
                <a:spcPts val="0"/>
              </a:spcBef>
              <a:spcAft>
                <a:spcPts val="0"/>
              </a:spcAft>
              <a:buNone/>
            </a:pPr>
            <a:r>
              <a:rPr lang="en" sz="2100">
                <a:solidFill>
                  <a:srgbClr val="FFFFFF"/>
                </a:solidFill>
                <a:latin typeface="Garamond"/>
                <a:ea typeface="Garamond"/>
                <a:cs typeface="Garamond"/>
                <a:sym typeface="Garamond"/>
              </a:rPr>
              <a:t>  N Sudheer Reddy(180330154)</a:t>
            </a:r>
            <a:endParaRPr sz="2100">
              <a:solidFill>
                <a:srgbClr val="FFFFFF"/>
              </a:solidFill>
              <a:latin typeface="Garamond"/>
              <a:ea typeface="Garamond"/>
              <a:cs typeface="Garamond"/>
              <a:sym typeface="Garamond"/>
            </a:endParaRPr>
          </a:p>
          <a:p>
            <a:pPr indent="0" lvl="0" marL="0" rtl="0" algn="ctr">
              <a:spcBef>
                <a:spcPts val="0"/>
              </a:spcBef>
              <a:spcAft>
                <a:spcPts val="0"/>
              </a:spcAft>
              <a:buNone/>
            </a:pPr>
            <a:r>
              <a:rPr lang="en" sz="2100">
                <a:solidFill>
                  <a:srgbClr val="FFFFFF"/>
                </a:solidFill>
                <a:latin typeface="Garamond"/>
                <a:ea typeface="Garamond"/>
                <a:cs typeface="Garamond"/>
                <a:sym typeface="Garamond"/>
              </a:rPr>
              <a:t>B sai charan(180330248)</a:t>
            </a:r>
            <a:endParaRPr sz="2100">
              <a:solidFill>
                <a:srgbClr val="FFFFFF"/>
              </a:solidFill>
              <a:latin typeface="Garamond"/>
              <a:ea typeface="Garamond"/>
              <a:cs typeface="Garamond"/>
              <a:sym typeface="Garamond"/>
            </a:endParaRPr>
          </a:p>
          <a:p>
            <a:pPr indent="0" lvl="0" marL="0" rtl="0" algn="l">
              <a:spcBef>
                <a:spcPts val="0"/>
              </a:spcBef>
              <a:spcAft>
                <a:spcPts val="0"/>
              </a:spcAft>
              <a:buNone/>
            </a:pPr>
            <a:r>
              <a:t/>
            </a:r>
            <a:endParaRPr/>
          </a:p>
        </p:txBody>
      </p:sp>
      <p:sp>
        <p:nvSpPr>
          <p:cNvPr id="135" name="Google Shape;135;p19"/>
          <p:cNvSpPr txBox="1"/>
          <p:nvPr/>
        </p:nvSpPr>
        <p:spPr>
          <a:xfrm>
            <a:off x="653950" y="3834400"/>
            <a:ext cx="2898600" cy="1024800"/>
          </a:xfrm>
          <a:prstGeom prst="rect">
            <a:avLst/>
          </a:prstGeom>
          <a:solidFill>
            <a:srgbClr val="134F5C"/>
          </a:solid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None/>
            </a:pPr>
            <a:r>
              <a:rPr b="1" lang="en" sz="2500">
                <a:solidFill>
                  <a:schemeClr val="dk1"/>
                </a:solidFill>
              </a:rPr>
              <a:t>Team Supervisor:</a:t>
            </a:r>
            <a:endParaRPr b="1" sz="2500">
              <a:solidFill>
                <a:schemeClr val="dk1"/>
              </a:solidFill>
            </a:endParaRPr>
          </a:p>
          <a:p>
            <a:pPr indent="0" lvl="0" marL="12700" rtl="0" algn="l">
              <a:lnSpc>
                <a:spcPct val="115000"/>
              </a:lnSpc>
              <a:spcBef>
                <a:spcPts val="100"/>
              </a:spcBef>
              <a:spcAft>
                <a:spcPts val="0"/>
              </a:spcAft>
              <a:buNone/>
            </a:pPr>
            <a:r>
              <a:rPr b="1" lang="en" sz="2500">
                <a:solidFill>
                  <a:schemeClr val="dk1"/>
                </a:solidFill>
              </a:rPr>
              <a:t>  </a:t>
            </a:r>
            <a:r>
              <a:rPr lang="en" sz="2000">
                <a:solidFill>
                  <a:schemeClr val="dk1"/>
                </a:solidFill>
              </a:rPr>
              <a:t>Ms Madhu Priya</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2100"/>
                                        <p:tgtEl>
                                          <p:spTgt spid="1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2300"/>
                                        <p:tgtEl>
                                          <p:spTgt spid="1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39" name="Shape 139"/>
        <p:cNvGrpSpPr/>
        <p:nvPr/>
      </p:nvGrpSpPr>
      <p:grpSpPr>
        <a:xfrm>
          <a:off x="0" y="0"/>
          <a:ext cx="0" cy="0"/>
          <a:chOff x="0" y="0"/>
          <a:chExt cx="0" cy="0"/>
        </a:xfrm>
      </p:grpSpPr>
      <p:sp>
        <p:nvSpPr>
          <p:cNvPr id="140" name="Google Shape;140;p20"/>
          <p:cNvSpPr txBox="1"/>
          <p:nvPr>
            <p:ph type="title"/>
          </p:nvPr>
        </p:nvSpPr>
        <p:spPr>
          <a:xfrm>
            <a:off x="2643825" y="316023"/>
            <a:ext cx="5740800" cy="782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1" name="Google Shape;141;p20"/>
          <p:cNvSpPr txBox="1"/>
          <p:nvPr>
            <p:ph idx="1" type="body"/>
          </p:nvPr>
        </p:nvSpPr>
        <p:spPr>
          <a:xfrm>
            <a:off x="2763700" y="1372300"/>
            <a:ext cx="5740800" cy="2278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3050">
                <a:solidFill>
                  <a:srgbClr val="222222"/>
                </a:solidFill>
                <a:highlight>
                  <a:schemeClr val="dk1"/>
                </a:highlight>
                <a:latin typeface="Oswald Medium"/>
                <a:ea typeface="Oswald Medium"/>
                <a:cs typeface="Oswald Medium"/>
                <a:sym typeface="Oswald Medium"/>
              </a:rPr>
              <a:t>This project helps the new  business people who are ready to start their local buses transportation  in metropolitan cities and it also helps the existing local buses transportation to run their buses in minimal locations to avoid losses</a:t>
            </a:r>
            <a:r>
              <a:rPr lang="en" sz="1800">
                <a:solidFill>
                  <a:srgbClr val="222222"/>
                </a:solidFill>
                <a:highlight>
                  <a:schemeClr val="dk1"/>
                </a:highlight>
                <a:latin typeface="Oswald Medium"/>
                <a:ea typeface="Oswald Medium"/>
                <a:cs typeface="Oswald Medium"/>
                <a:sym typeface="Oswald Medium"/>
              </a:rPr>
              <a:t> </a:t>
            </a:r>
            <a:endParaRPr sz="1800">
              <a:solidFill>
                <a:srgbClr val="595959"/>
              </a:solidFill>
              <a:latin typeface="Oswald Medium"/>
              <a:ea typeface="Oswald Medium"/>
              <a:cs typeface="Oswald Medium"/>
              <a:sym typeface="Oswald Medium"/>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1000"/>
                                        <p:tgtEl>
                                          <p:spTgt spid="1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64600" y="231700"/>
            <a:ext cx="2974200" cy="2765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b="0" sz="4400">
              <a:solidFill>
                <a:srgbClr val="262626"/>
              </a:solidFill>
              <a:latin typeface="Garamond"/>
              <a:ea typeface="Garamond"/>
              <a:cs typeface="Garamond"/>
              <a:sym typeface="Garamond"/>
            </a:endParaRPr>
          </a:p>
          <a:p>
            <a:pPr indent="0" lvl="0" marL="0" rtl="0" algn="ctr">
              <a:spcBef>
                <a:spcPts val="0"/>
              </a:spcBef>
              <a:spcAft>
                <a:spcPts val="0"/>
              </a:spcAft>
              <a:buClr>
                <a:srgbClr val="262626"/>
              </a:buClr>
              <a:buSzPct val="100000"/>
              <a:buFont typeface="Garamond"/>
              <a:buNone/>
            </a:pPr>
            <a:r>
              <a:rPr b="0" lang="en" sz="4400">
                <a:solidFill>
                  <a:srgbClr val="262626"/>
                </a:solidFill>
                <a:latin typeface="Garamond"/>
                <a:ea typeface="Garamond"/>
                <a:cs typeface="Garamond"/>
                <a:sym typeface="Garamond"/>
              </a:rPr>
              <a:t>Software and Hardware requirements</a:t>
            </a:r>
            <a:endParaRPr/>
          </a:p>
        </p:txBody>
      </p:sp>
      <p:sp>
        <p:nvSpPr>
          <p:cNvPr id="147" name="Google Shape;147;p21"/>
          <p:cNvSpPr txBox="1"/>
          <p:nvPr>
            <p:ph idx="1" type="body"/>
          </p:nvPr>
        </p:nvSpPr>
        <p:spPr>
          <a:xfrm>
            <a:off x="3381100" y="307975"/>
            <a:ext cx="5451300" cy="4508700"/>
          </a:xfrm>
          <a:prstGeom prst="rect">
            <a:avLst/>
          </a:prstGeom>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Clr>
                <a:srgbClr val="000000"/>
              </a:buClr>
              <a:buSzPct val="76161"/>
              <a:buFont typeface="Arial"/>
              <a:buNone/>
            </a:pPr>
            <a:r>
              <a:rPr b="1" lang="en" sz="3623">
                <a:solidFill>
                  <a:srgbClr val="FF0000"/>
                </a:solidFill>
                <a:latin typeface="Garamond"/>
                <a:ea typeface="Garamond"/>
                <a:cs typeface="Garamond"/>
                <a:sym typeface="Garamond"/>
              </a:rPr>
              <a:t>Hardware:</a:t>
            </a:r>
            <a:endParaRPr sz="3623">
              <a:solidFill>
                <a:srgbClr val="FF0000"/>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81914"/>
              <a:buFont typeface="Arial"/>
              <a:buNone/>
            </a:pPr>
            <a:r>
              <a:rPr lang="en" sz="3369">
                <a:solidFill>
                  <a:srgbClr val="EAE2B7"/>
                </a:solidFill>
                <a:latin typeface="Garamond"/>
                <a:ea typeface="Garamond"/>
                <a:cs typeface="Garamond"/>
                <a:sym typeface="Garamond"/>
              </a:rPr>
              <a:t>.</a:t>
            </a:r>
            <a:r>
              <a:rPr lang="en" sz="3369">
                <a:solidFill>
                  <a:srgbClr val="FFE599"/>
                </a:solidFill>
                <a:latin typeface="Garamond"/>
                <a:ea typeface="Garamond"/>
                <a:cs typeface="Garamond"/>
                <a:sym typeface="Garamond"/>
              </a:rPr>
              <a:t>Processor: AMD Ryzen 5 4500U with Radeon Graphics            2.38 GHz</a:t>
            </a:r>
            <a:endParaRPr sz="3369">
              <a:solidFill>
                <a:srgbClr val="FFE599"/>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81914"/>
              <a:buFont typeface="Arial"/>
              <a:buNone/>
            </a:pPr>
            <a:r>
              <a:rPr lang="en" sz="3369">
                <a:solidFill>
                  <a:srgbClr val="FFE599"/>
                </a:solidFill>
                <a:latin typeface="Garamond"/>
                <a:ea typeface="Garamond"/>
                <a:cs typeface="Garamond"/>
                <a:sym typeface="Garamond"/>
              </a:rPr>
              <a:t>.RAM:8.00 GB</a:t>
            </a:r>
            <a:endParaRPr sz="3369">
              <a:solidFill>
                <a:srgbClr val="FFE599"/>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81914"/>
              <a:buFont typeface="Arial"/>
              <a:buNone/>
            </a:pPr>
            <a:r>
              <a:rPr lang="en" sz="3369">
                <a:solidFill>
                  <a:srgbClr val="FFE599"/>
                </a:solidFill>
                <a:latin typeface="Garamond"/>
                <a:ea typeface="Garamond"/>
                <a:cs typeface="Garamond"/>
                <a:sym typeface="Garamond"/>
              </a:rPr>
              <a:t>.Operating System: Windows 11</a:t>
            </a:r>
            <a:endParaRPr sz="3369">
              <a:solidFill>
                <a:srgbClr val="FFE599"/>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81914"/>
              <a:buFont typeface="Arial"/>
              <a:buNone/>
            </a:pPr>
            <a:r>
              <a:rPr lang="en" sz="3369">
                <a:solidFill>
                  <a:srgbClr val="FFE599"/>
                </a:solidFill>
                <a:latin typeface="Garamond"/>
                <a:ea typeface="Garamond"/>
                <a:cs typeface="Garamond"/>
                <a:sym typeface="Garamond"/>
              </a:rPr>
              <a:t>.64-bit operating system, x64-based processor</a:t>
            </a:r>
            <a:endParaRPr sz="3369">
              <a:solidFill>
                <a:srgbClr val="FFE599"/>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65771"/>
              <a:buFont typeface="Arial"/>
              <a:buNone/>
            </a:pPr>
            <a:r>
              <a:rPr b="1" lang="en" sz="4196">
                <a:solidFill>
                  <a:srgbClr val="00FFFF"/>
                </a:solidFill>
                <a:latin typeface="Garamond"/>
                <a:ea typeface="Garamond"/>
                <a:cs typeface="Garamond"/>
                <a:sym typeface="Garamond"/>
              </a:rPr>
              <a:t>Software:</a:t>
            </a:r>
            <a:endParaRPr sz="4196">
              <a:solidFill>
                <a:srgbClr val="00FFFF"/>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73272"/>
              <a:buFont typeface="Arial"/>
              <a:buNone/>
            </a:pPr>
            <a:r>
              <a:rPr lang="en" sz="3766">
                <a:solidFill>
                  <a:srgbClr val="EAE2B7"/>
                </a:solidFill>
                <a:latin typeface="Garamond"/>
                <a:ea typeface="Garamond"/>
                <a:cs typeface="Garamond"/>
                <a:sym typeface="Garamond"/>
              </a:rPr>
              <a:t>.</a:t>
            </a:r>
            <a:r>
              <a:rPr lang="en" sz="3766">
                <a:solidFill>
                  <a:srgbClr val="FFF2CC"/>
                </a:solidFill>
                <a:latin typeface="Garamond"/>
                <a:ea typeface="Garamond"/>
                <a:cs typeface="Garamond"/>
                <a:sym typeface="Garamond"/>
              </a:rPr>
              <a:t>Python 3.8 And Packages</a:t>
            </a:r>
            <a:endParaRPr sz="3766">
              <a:solidFill>
                <a:srgbClr val="FFF2CC"/>
              </a:solidFill>
              <a:latin typeface="Garamond"/>
              <a:ea typeface="Garamond"/>
              <a:cs typeface="Garamond"/>
              <a:sym typeface="Garamond"/>
            </a:endParaRPr>
          </a:p>
          <a:p>
            <a:pPr indent="0" lvl="0" marL="0" rtl="0" algn="l">
              <a:lnSpc>
                <a:spcPct val="100000"/>
              </a:lnSpc>
              <a:spcBef>
                <a:spcPts val="1044"/>
              </a:spcBef>
              <a:spcAft>
                <a:spcPts val="0"/>
              </a:spcAft>
              <a:buNone/>
            </a:pPr>
            <a:r>
              <a:rPr lang="en" sz="3766">
                <a:solidFill>
                  <a:srgbClr val="FFF2CC"/>
                </a:solidFill>
                <a:latin typeface="Garamond"/>
                <a:ea typeface="Garamond"/>
                <a:cs typeface="Garamond"/>
                <a:sym typeface="Garamond"/>
              </a:rPr>
              <a:t>.Google colab</a:t>
            </a:r>
            <a:endParaRPr sz="3766">
              <a:solidFill>
                <a:srgbClr val="FFF2CC"/>
              </a:solidFill>
              <a:latin typeface="Garamond"/>
              <a:ea typeface="Garamond"/>
              <a:cs typeface="Garamond"/>
              <a:sym typeface="Garamond"/>
            </a:endParaRPr>
          </a:p>
          <a:p>
            <a:pPr indent="0" lvl="0" marL="0" rtl="0" algn="l">
              <a:lnSpc>
                <a:spcPct val="100000"/>
              </a:lnSpc>
              <a:spcBef>
                <a:spcPts val="1044"/>
              </a:spcBef>
              <a:spcAft>
                <a:spcPts val="0"/>
              </a:spcAft>
              <a:buNone/>
            </a:pPr>
            <a:r>
              <a:rPr lang="en" sz="3766">
                <a:solidFill>
                  <a:srgbClr val="FFF2CC"/>
                </a:solidFill>
                <a:latin typeface="Garamond"/>
                <a:ea typeface="Garamond"/>
                <a:cs typeface="Garamond"/>
                <a:sym typeface="Garamond"/>
              </a:rPr>
              <a:t>.Google forms</a:t>
            </a:r>
            <a:endParaRPr sz="3766">
              <a:solidFill>
                <a:srgbClr val="FFF2CC"/>
              </a:solidFill>
              <a:latin typeface="Garamond"/>
              <a:ea typeface="Garamond"/>
              <a:cs typeface="Garamond"/>
              <a:sym typeface="Garamond"/>
            </a:endParaRPr>
          </a:p>
          <a:p>
            <a:pPr indent="0" lvl="0" marL="0" rtl="0" algn="l">
              <a:lnSpc>
                <a:spcPct val="100000"/>
              </a:lnSpc>
              <a:spcBef>
                <a:spcPts val="1044"/>
              </a:spcBef>
              <a:spcAft>
                <a:spcPts val="0"/>
              </a:spcAft>
              <a:buNone/>
            </a:pPr>
            <a:r>
              <a:rPr lang="en" sz="3766">
                <a:solidFill>
                  <a:srgbClr val="FFF2CC"/>
                </a:solidFill>
                <a:latin typeface="Garamond"/>
                <a:ea typeface="Garamond"/>
                <a:cs typeface="Garamond"/>
                <a:sym typeface="Garamond"/>
              </a:rPr>
              <a:t>.Pycharm,Git</a:t>
            </a:r>
            <a:endParaRPr sz="3766">
              <a:solidFill>
                <a:srgbClr val="FFF2CC"/>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115000"/>
              <a:buFont typeface="Arial"/>
              <a:buNone/>
            </a:pPr>
            <a:r>
              <a:t/>
            </a:r>
            <a:endParaRPr sz="2400">
              <a:solidFill>
                <a:srgbClr val="EAE2B7"/>
              </a:solidFill>
              <a:latin typeface="Garamond"/>
              <a:ea typeface="Garamond"/>
              <a:cs typeface="Garamond"/>
              <a:sym typeface="Garamond"/>
            </a:endParaRPr>
          </a:p>
          <a:p>
            <a:pPr indent="0" lvl="0" marL="0" rtl="0" algn="l">
              <a:spcBef>
                <a:spcPts val="0"/>
              </a:spcBef>
              <a:spcAft>
                <a:spcPts val="1600"/>
              </a:spcAft>
              <a:buNone/>
            </a:pPr>
            <a:r>
              <a:t/>
            </a:r>
            <a:endParaRPr>
              <a:solidFill>
                <a:schemeClr val="dk1"/>
              </a:solidFill>
            </a:endParaRPr>
          </a:p>
        </p:txBody>
      </p:sp>
      <p:pic>
        <p:nvPicPr>
          <p:cNvPr id="148" name="Google Shape;148;p21"/>
          <p:cNvPicPr preferRelativeResize="0"/>
          <p:nvPr/>
        </p:nvPicPr>
        <p:blipFill>
          <a:blip r:embed="rId3">
            <a:alphaModFix/>
          </a:blip>
          <a:stretch>
            <a:fillRect/>
          </a:stretch>
        </p:blipFill>
        <p:spPr>
          <a:xfrm>
            <a:off x="308700" y="2996800"/>
            <a:ext cx="1936150" cy="991600"/>
          </a:xfrm>
          <a:prstGeom prst="rect">
            <a:avLst/>
          </a:prstGeom>
          <a:noFill/>
          <a:ln>
            <a:noFill/>
          </a:ln>
        </p:spPr>
      </p:pic>
      <p:pic>
        <p:nvPicPr>
          <p:cNvPr id="149" name="Google Shape;149;p21"/>
          <p:cNvPicPr preferRelativeResize="0"/>
          <p:nvPr/>
        </p:nvPicPr>
        <p:blipFill>
          <a:blip r:embed="rId4">
            <a:alphaModFix/>
          </a:blip>
          <a:stretch>
            <a:fillRect/>
          </a:stretch>
        </p:blipFill>
        <p:spPr>
          <a:xfrm>
            <a:off x="610325" y="3857625"/>
            <a:ext cx="2299272" cy="11005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1000"/>
                                        <p:tgtEl>
                                          <p:spTgt spid="14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 calcmode="lin" valueType="num">
                                      <p:cBhvr additive="base">
                                        <p:cTn dur="1000"/>
                                        <p:tgtEl>
                                          <p:spTgt spid="14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 calcmode="lin" valueType="num">
                                      <p:cBhvr additive="base">
                                        <p:cTn dur="1000"/>
                                        <p:tgtEl>
                                          <p:spTgt spid="14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 calcmode="lin" valueType="num">
                                      <p:cBhvr additive="base">
                                        <p:cTn dur="1000"/>
                                        <p:tgtEl>
                                          <p:spTgt spid="14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 calcmode="lin" valueType="num">
                                      <p:cBhvr additive="base">
                                        <p:cTn dur="1000"/>
                                        <p:tgtEl>
                                          <p:spTgt spid="14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 calcmode="lin" valueType="num">
                                      <p:cBhvr additive="base">
                                        <p:cTn dur="1000"/>
                                        <p:tgtEl>
                                          <p:spTgt spid="14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 calcmode="lin" valueType="num">
                                      <p:cBhvr additive="base">
                                        <p:cTn dur="1000"/>
                                        <p:tgtEl>
                                          <p:spTgt spid="14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 calcmode="lin" valueType="num">
                                      <p:cBhvr additive="base">
                                        <p:cTn dur="1000"/>
                                        <p:tgtEl>
                                          <p:spTgt spid="14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 calcmode="lin" valueType="num">
                                      <p:cBhvr additive="base">
                                        <p:cTn dur="1000"/>
                                        <p:tgtEl>
                                          <p:spTgt spid="14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 calcmode="lin" valueType="num">
                                      <p:cBhvr additive="base">
                                        <p:cTn dur="1000"/>
                                        <p:tgtEl>
                                          <p:spTgt spid="147">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xEl>
                                              <p:pRg end="9" st="9"/>
                                            </p:txEl>
                                          </p:spTgt>
                                        </p:tgtEl>
                                        <p:attrNameLst>
                                          <p:attrName>style.visibility</p:attrName>
                                        </p:attrNameLst>
                                      </p:cBhvr>
                                      <p:to>
                                        <p:strVal val="visible"/>
                                      </p:to>
                                    </p:set>
                                    <p:anim calcmode="lin" valueType="num">
                                      <p:cBhvr additive="base">
                                        <p:cTn dur="1000"/>
                                        <p:tgtEl>
                                          <p:spTgt spid="147">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xEl>
                                              <p:pRg end="10" st="10"/>
                                            </p:txEl>
                                          </p:spTgt>
                                        </p:tgtEl>
                                        <p:attrNameLst>
                                          <p:attrName>style.visibility</p:attrName>
                                        </p:attrNameLst>
                                      </p:cBhvr>
                                      <p:to>
                                        <p:strVal val="visible"/>
                                      </p:to>
                                    </p:set>
                                    <p:anim calcmode="lin" valueType="num">
                                      <p:cBhvr additive="base">
                                        <p:cTn dur="1000"/>
                                        <p:tgtEl>
                                          <p:spTgt spid="147">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
                                            <p:txEl>
                                              <p:pRg end="11" st="11"/>
                                            </p:txEl>
                                          </p:spTgt>
                                        </p:tgtEl>
                                        <p:attrNameLst>
                                          <p:attrName>style.visibility</p:attrName>
                                        </p:attrNameLst>
                                      </p:cBhvr>
                                      <p:to>
                                        <p:strVal val="visible"/>
                                      </p:to>
                                    </p:set>
                                    <p:anim calcmode="lin" valueType="num">
                                      <p:cBhvr additive="base">
                                        <p:cTn dur="1000"/>
                                        <p:tgtEl>
                                          <p:spTgt spid="147">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232825" y="1471800"/>
            <a:ext cx="3341400" cy="132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Requirements</a:t>
            </a:r>
            <a:endParaRPr/>
          </a:p>
        </p:txBody>
      </p:sp>
      <p:sp>
        <p:nvSpPr>
          <p:cNvPr id="155" name="Google Shape;155;p22"/>
          <p:cNvSpPr txBox="1"/>
          <p:nvPr>
            <p:ph idx="1" type="body"/>
          </p:nvPr>
        </p:nvSpPr>
        <p:spPr>
          <a:xfrm>
            <a:off x="4511450" y="316700"/>
            <a:ext cx="4179600" cy="2255100"/>
          </a:xfrm>
          <a:prstGeom prst="rect">
            <a:avLst/>
          </a:prstGeom>
        </p:spPr>
        <p:txBody>
          <a:bodyPr anchorCtr="0" anchor="t" bIns="91425" lIns="91425" spcFirstLastPara="1" rIns="91425" wrap="square" tIns="91425">
            <a:normAutofit/>
          </a:bodyPr>
          <a:lstStyle/>
          <a:p>
            <a:pPr indent="0" lvl="0" marL="12700" marR="12700" rtl="0" algn="l">
              <a:lnSpc>
                <a:spcPct val="117000"/>
              </a:lnSpc>
              <a:spcBef>
                <a:spcPts val="100"/>
              </a:spcBef>
              <a:spcAft>
                <a:spcPts val="0"/>
              </a:spcAft>
              <a:buNone/>
            </a:pPr>
            <a:r>
              <a:rPr lang="en" sz="1900">
                <a:solidFill>
                  <a:srgbClr val="FFE599"/>
                </a:solidFill>
              </a:rPr>
              <a:t>After developing this application  Manager should be able to access their  system such that he should know the bus can run or not in the path</a:t>
            </a:r>
            <a:endParaRPr sz="1900">
              <a:solidFill>
                <a:srgbClr val="FFE599"/>
              </a:solidFill>
            </a:endParaRPr>
          </a:p>
          <a:p>
            <a:pPr indent="0" lvl="0" marL="0" rtl="0" algn="l">
              <a:spcBef>
                <a:spcPts val="0"/>
              </a:spcBef>
              <a:spcAft>
                <a:spcPts val="1600"/>
              </a:spcAft>
              <a:buNone/>
            </a:pPr>
            <a:r>
              <a:t/>
            </a:r>
            <a:endParaRPr/>
          </a:p>
        </p:txBody>
      </p:sp>
      <p:sp>
        <p:nvSpPr>
          <p:cNvPr id="156" name="Google Shape;156;p22"/>
          <p:cNvSpPr/>
          <p:nvPr/>
        </p:nvSpPr>
        <p:spPr>
          <a:xfrm>
            <a:off x="3824925" y="414100"/>
            <a:ext cx="544800" cy="35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txBox="1"/>
          <p:nvPr/>
        </p:nvSpPr>
        <p:spPr>
          <a:xfrm>
            <a:off x="4511450" y="2408275"/>
            <a:ext cx="4418100" cy="17361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None/>
            </a:pPr>
            <a:r>
              <a:rPr lang="en" sz="1800">
                <a:solidFill>
                  <a:srgbClr val="FFE599"/>
                </a:solidFill>
              </a:rPr>
              <a:t>Tracker Application. Calculations  required for this application are all  related to past data &amp; Data processing is done by using  different python libraries like  pandas</a:t>
            </a:r>
            <a:endParaRPr sz="1800">
              <a:solidFill>
                <a:srgbClr val="FFE599"/>
              </a:solidFill>
            </a:endParaRPr>
          </a:p>
        </p:txBody>
      </p:sp>
      <p:sp>
        <p:nvSpPr>
          <p:cNvPr id="158" name="Google Shape;158;p22"/>
          <p:cNvSpPr/>
          <p:nvPr/>
        </p:nvSpPr>
        <p:spPr>
          <a:xfrm>
            <a:off x="3824925" y="2528150"/>
            <a:ext cx="6213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254600" y="1635275"/>
            <a:ext cx="3163500" cy="1361400"/>
          </a:xfrm>
          <a:prstGeom prst="rect">
            <a:avLst/>
          </a:prstGeom>
        </p:spPr>
        <p:txBody>
          <a:bodyPr anchorCtr="0" anchor="t" bIns="91425" lIns="91425" spcFirstLastPara="1" rIns="91425" wrap="square" tIns="91425">
            <a:noAutofit/>
          </a:bodyPr>
          <a:lstStyle/>
          <a:p>
            <a:pPr indent="0" lvl="0" marL="12700" marR="12700" rtl="0" algn="l">
              <a:lnSpc>
                <a:spcPct val="108000"/>
              </a:lnSpc>
              <a:spcBef>
                <a:spcPts val="100"/>
              </a:spcBef>
              <a:spcAft>
                <a:spcPts val="0"/>
              </a:spcAft>
              <a:buSzPts val="990"/>
              <a:buNone/>
            </a:pPr>
            <a:r>
              <a:rPr lang="en" sz="2900">
                <a:solidFill>
                  <a:schemeClr val="dk1"/>
                </a:solidFill>
              </a:rPr>
              <a:t>Non - Functional  Requirements</a:t>
            </a:r>
            <a:endParaRPr sz="2900">
              <a:solidFill>
                <a:schemeClr val="dk1"/>
              </a:solidFill>
            </a:endParaRPr>
          </a:p>
          <a:p>
            <a:pPr indent="0" lvl="0" marL="0" rtl="0" algn="l">
              <a:spcBef>
                <a:spcPts val="0"/>
              </a:spcBef>
              <a:spcAft>
                <a:spcPts val="0"/>
              </a:spcAft>
              <a:buSzPts val="990"/>
              <a:buNone/>
            </a:pPr>
            <a:r>
              <a:t/>
            </a:r>
            <a:endParaRPr sz="3240"/>
          </a:p>
        </p:txBody>
      </p:sp>
      <p:sp>
        <p:nvSpPr>
          <p:cNvPr id="164" name="Google Shape;164;p23"/>
          <p:cNvSpPr txBox="1"/>
          <p:nvPr>
            <p:ph idx="1" type="body"/>
          </p:nvPr>
        </p:nvSpPr>
        <p:spPr>
          <a:xfrm>
            <a:off x="4572000" y="316700"/>
            <a:ext cx="4119000" cy="383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FFE599"/>
                </a:solidFill>
              </a:rPr>
              <a:t>Maintainability</a:t>
            </a:r>
            <a:endParaRPr sz="2200">
              <a:solidFill>
                <a:srgbClr val="FFE599"/>
              </a:solidFill>
            </a:endParaRPr>
          </a:p>
          <a:p>
            <a:pPr indent="0" lvl="0" marL="0" rtl="0" algn="l">
              <a:spcBef>
                <a:spcPts val="1600"/>
              </a:spcBef>
              <a:spcAft>
                <a:spcPts val="0"/>
              </a:spcAft>
              <a:buNone/>
            </a:pPr>
            <a:r>
              <a:rPr lang="en" sz="2200">
                <a:solidFill>
                  <a:srgbClr val="FFE599"/>
                </a:solidFill>
              </a:rPr>
              <a:t>Reliability</a:t>
            </a:r>
            <a:endParaRPr sz="2200">
              <a:solidFill>
                <a:srgbClr val="FFE599"/>
              </a:solidFill>
            </a:endParaRPr>
          </a:p>
          <a:p>
            <a:pPr indent="0" lvl="0" marL="0" rtl="0" algn="l">
              <a:spcBef>
                <a:spcPts val="1600"/>
              </a:spcBef>
              <a:spcAft>
                <a:spcPts val="0"/>
              </a:spcAft>
              <a:buNone/>
            </a:pPr>
            <a:r>
              <a:rPr lang="en" sz="2200">
                <a:solidFill>
                  <a:srgbClr val="FFE599"/>
                </a:solidFill>
              </a:rPr>
              <a:t>Extensibility</a:t>
            </a:r>
            <a:endParaRPr sz="2200">
              <a:solidFill>
                <a:srgbClr val="FFE599"/>
              </a:solidFill>
            </a:endParaRPr>
          </a:p>
          <a:p>
            <a:pPr indent="0" lvl="0" marL="0" rtl="0" algn="l">
              <a:spcBef>
                <a:spcPts val="100"/>
              </a:spcBef>
              <a:spcAft>
                <a:spcPts val="0"/>
              </a:spcAft>
              <a:buNone/>
            </a:pPr>
            <a:r>
              <a:t/>
            </a:r>
            <a:endParaRPr sz="2200">
              <a:solidFill>
                <a:srgbClr val="FFE599"/>
              </a:solidFill>
            </a:endParaRPr>
          </a:p>
          <a:p>
            <a:pPr indent="0" lvl="0" marL="0" rtl="0" algn="l">
              <a:spcBef>
                <a:spcPts val="100"/>
              </a:spcBef>
              <a:spcAft>
                <a:spcPts val="0"/>
              </a:spcAft>
              <a:buNone/>
            </a:pPr>
            <a:r>
              <a:rPr lang="en" sz="2200">
                <a:solidFill>
                  <a:srgbClr val="FFE599"/>
                </a:solidFill>
              </a:rPr>
              <a:t>Portability</a:t>
            </a:r>
            <a:endParaRPr sz="2200">
              <a:solidFill>
                <a:srgbClr val="FFE599"/>
              </a:solidFill>
            </a:endParaRPr>
          </a:p>
          <a:p>
            <a:pPr indent="0" lvl="0" marL="0" rtl="0" algn="l">
              <a:spcBef>
                <a:spcPts val="0"/>
              </a:spcBef>
              <a:spcAft>
                <a:spcPts val="0"/>
              </a:spcAft>
              <a:buNone/>
            </a:pPr>
            <a:r>
              <a:t/>
            </a:r>
            <a:endParaRPr sz="2200">
              <a:solidFill>
                <a:srgbClr val="3F284A"/>
              </a:solidFill>
            </a:endParaRPr>
          </a:p>
          <a:p>
            <a:pPr indent="0" lvl="0" marL="0" rtl="0" algn="l">
              <a:spcBef>
                <a:spcPts val="1600"/>
              </a:spcBef>
              <a:spcAft>
                <a:spcPts val="1600"/>
              </a:spcAft>
              <a:buNone/>
            </a:pPr>
            <a:r>
              <a:t/>
            </a:r>
            <a:endParaRPr sz="2200">
              <a:solidFill>
                <a:srgbClr val="3F284A"/>
              </a:solidFill>
            </a:endParaRPr>
          </a:p>
        </p:txBody>
      </p:sp>
      <p:sp>
        <p:nvSpPr>
          <p:cNvPr id="165" name="Google Shape;165;p23"/>
          <p:cNvSpPr/>
          <p:nvPr/>
        </p:nvSpPr>
        <p:spPr>
          <a:xfrm>
            <a:off x="3814025" y="425000"/>
            <a:ext cx="642900" cy="5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3814025" y="948200"/>
            <a:ext cx="642900" cy="5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3814025" y="1547800"/>
            <a:ext cx="642900" cy="5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3857625" y="2212125"/>
            <a:ext cx="642900" cy="5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1000"/>
                                        <p:tgtEl>
                                          <p:spTgt spid="1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4"/>
          <p:cNvPicPr preferRelativeResize="0"/>
          <p:nvPr/>
        </p:nvPicPr>
        <p:blipFill rotWithShape="1">
          <a:blip r:embed="rId3">
            <a:alphaModFix/>
          </a:blip>
          <a:srcRect b="0" l="5092" r="5101" t="0"/>
          <a:stretch/>
        </p:blipFill>
        <p:spPr>
          <a:xfrm>
            <a:off x="3387800" y="0"/>
            <a:ext cx="5756201" cy="5143501"/>
          </a:xfrm>
          <a:prstGeom prst="rect">
            <a:avLst/>
          </a:prstGeom>
          <a:noFill/>
          <a:ln>
            <a:noFill/>
          </a:ln>
        </p:spPr>
      </p:pic>
      <p:sp>
        <p:nvSpPr>
          <p:cNvPr id="174" name="Google Shape;174;p24"/>
          <p:cNvSpPr txBox="1"/>
          <p:nvPr>
            <p:ph type="ctrTitle"/>
          </p:nvPr>
        </p:nvSpPr>
        <p:spPr>
          <a:xfrm>
            <a:off x="323300" y="772850"/>
            <a:ext cx="2704200" cy="31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Design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300"/>
                                        <p:tgtEl>
                                          <p:spTgt spid="173"/>
                                        </p:tgtEl>
                                        <p:attrNameLst>
                                          <p:attrName>ppt_w</p:attrName>
                                        </p:attrNameLst>
                                      </p:cBhvr>
                                      <p:tavLst>
                                        <p:tav fmla="" tm="0">
                                          <p:val>
                                            <p:strVal val="0"/>
                                          </p:val>
                                        </p:tav>
                                        <p:tav fmla="" tm="100000">
                                          <p:val>
                                            <p:strVal val="#ppt_w"/>
                                          </p:val>
                                        </p:tav>
                                      </p:tavLst>
                                    </p:anim>
                                    <p:anim calcmode="lin" valueType="num">
                                      <p:cBhvr additive="base">
                                        <p:cTn dur="300"/>
                                        <p:tgtEl>
                                          <p:spTgt spid="17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5"/>
          <p:cNvPicPr preferRelativeResize="0"/>
          <p:nvPr/>
        </p:nvPicPr>
        <p:blipFill>
          <a:blip r:embed="rId3">
            <a:alphaModFix/>
          </a:blip>
          <a:stretch>
            <a:fillRect/>
          </a:stretch>
        </p:blipFill>
        <p:spPr>
          <a:xfrm>
            <a:off x="3008012" y="1007763"/>
            <a:ext cx="3127975" cy="312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