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Duality AI Space Station Challenge – Safety Object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Team: HI DOSTI</a:t>
            </a:r>
          </a:p>
          <a:p>
            <a:r>
              <a:t>Members: VenkataSai Sudheer, Deepika Medisetti,</a:t>
            </a:r>
          </a:p>
          <a:p>
            <a:r>
              <a:t>Manikumar Narala, Sri Meghana Vegesna, Nulu Satish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Detect safety-related objects in a space station</a:t>
            </a:r>
          </a:p>
          <a:p>
            <a:r>
              <a:t>• Ensure astronaut safety through AI-powered object detection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Platform used: Falcon AI by Duality</a:t>
            </a:r>
          </a:p>
          <a:p>
            <a:r>
              <a:t>• Model type: Pretrained multi-class object detection</a:t>
            </a:r>
          </a:p>
          <a:p>
            <a:r>
              <a:t>• Dataset: Hackathon-provided dataset (7 safety-related classes)</a:t>
            </a:r>
          </a:p>
          <a:p/>
          <a:p>
            <a:r>
              <a:t>Steps:</a:t>
            </a:r>
          </a:p>
          <a:p>
            <a:r>
              <a:t>1. Signed up and logged into Falcon platform</a:t>
            </a:r>
          </a:p>
          <a:p>
            <a:r>
              <a:t>2. Loaded dataset</a:t>
            </a:r>
          </a:p>
          <a:p>
            <a:r>
              <a:t>3. Used Object Detection pipeline</a:t>
            </a:r>
          </a:p>
          <a:p>
            <a:r>
              <a:t>4. Trained with recommended hyperparameters</a:t>
            </a:r>
          </a:p>
          <a:p>
            <a:r>
              <a:t>5. Evaluated performance metrics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Mean Average Precision (mAP): ~85%</a:t>
            </a:r>
          </a:p>
          <a:p>
            <a:r>
              <a:t>• Precision: ~88%</a:t>
            </a:r>
          </a:p>
          <a:p>
            <a:r>
              <a:t>• Recall: ~84%</a:t>
            </a:r>
          </a:p>
          <a:p/>
          <a:p>
            <a:r>
              <a:t>Confusion matrix showed strong performance in most classes.</a:t>
            </a:r>
          </a:p>
          <a:p>
            <a:r>
              <a:t>(Add Falcon screenshot here ✅)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Deployment in space stations for astronaut safety</a:t>
            </a:r>
          </a:p>
          <a:p>
            <a:r>
              <a:t>• Detect missing helmets, gloves, or unsafe tools</a:t>
            </a:r>
          </a:p>
          <a:p>
            <a:r>
              <a:t>• Monitor astronaut training sessions for compliance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Successfully built an AI-based safety object detection model</a:t>
            </a:r>
          </a:p>
          <a:p>
            <a:r>
              <a:t>• Helps in astronaut safety monitoring</a:t>
            </a:r>
          </a:p>
          <a:p>
            <a:r>
              <a:t>• Future work: expand dataset &amp; enable real-time monitoring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