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CF004C-2DED-4F09-8E99-9A60A94A49B2}">
  <a:tblStyle styleId="{C4CF004C-2DED-4F09-8E99-9A60A94A4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{C4CF004C-2DED-4F09-8E99-9A60A94A49B2}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