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C66FCB-D948-471B-BA87-FB6FA9F98412}">
  <a:tblStyle styleId="{E4C66FCB-D948-471B-BA87-FB6FA9F98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{E4C66FCB-D948-471B-BA87-FB6FA9F98412}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{E4C66FCB-D948-471B-BA87-FB6FA9F98412}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{E4C66FCB-D948-471B-BA87-FB6FA9F98412}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{E4C66FCB-D948-471B-BA87-FB6FA9F98412}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{E4C66FCB-D948-471B-BA87-FB6FA9F98412}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{E4C66FCB-D948-471B-BA87-FB6FA9F98412}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