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9be73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9be73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9be73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9be73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9be73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9be73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9be73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9be73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9be73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9be73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be7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be7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be7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be7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9be73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9be73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9be73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9be73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9be73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9be73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Using PyPi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pip install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 is a repository for open-source third-party Python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similar to RubyGems in the Ruby world, PHP's Packagist, CPAN for Perl, and NPM for Node.js.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really only used libraries that come internally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other libraries available that people have open-sourced and shared on PyPi.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to install these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/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/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