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19E-5327-4444-87DD-C0A5B07312B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AE8-9BB3-4564-A9AA-96A24AC9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2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19E-5327-4444-87DD-C0A5B07312B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AE8-9BB3-4564-A9AA-96A24AC9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19E-5327-4444-87DD-C0A5B07312B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AE8-9BB3-4564-A9AA-96A24AC9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26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19E-5327-4444-87DD-C0A5B07312B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AE8-9BB3-4564-A9AA-96A24AC915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1700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19E-5327-4444-87DD-C0A5B07312B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AE8-9BB3-4564-A9AA-96A24AC9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81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19E-5327-4444-87DD-C0A5B07312B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AE8-9BB3-4564-A9AA-96A24AC9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3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19E-5327-4444-87DD-C0A5B07312B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AE8-9BB3-4564-A9AA-96A24AC9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40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19E-5327-4444-87DD-C0A5B07312B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AE8-9BB3-4564-A9AA-96A24AC9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0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19E-5327-4444-87DD-C0A5B07312B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AE8-9BB3-4564-A9AA-96A24AC9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19E-5327-4444-87DD-C0A5B07312B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AE8-9BB3-4564-A9AA-96A24AC9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1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19E-5327-4444-87DD-C0A5B07312B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AE8-9BB3-4564-A9AA-96A24AC9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2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19E-5327-4444-87DD-C0A5B07312B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AE8-9BB3-4564-A9AA-96A24AC9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3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19E-5327-4444-87DD-C0A5B07312B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AE8-9BB3-4564-A9AA-96A24AC9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19E-5327-4444-87DD-C0A5B07312B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AE8-9BB3-4564-A9AA-96A24AC9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3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19E-5327-4444-87DD-C0A5B07312B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AE8-9BB3-4564-A9AA-96A24AC9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0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19E-5327-4444-87DD-C0A5B07312B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AE8-9BB3-4564-A9AA-96A24AC9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19E-5327-4444-87DD-C0A5B07312B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BAE8-9BB3-4564-A9AA-96A24AC9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9A019E-5327-4444-87DD-C0A5B07312B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BAE8-9BB3-4564-A9AA-96A24AC9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0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194B-E860-76AB-CB0A-41E2701A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Generic 3-Tier Architecture </a:t>
            </a:r>
          </a:p>
        </p:txBody>
      </p:sp>
    </p:spTree>
    <p:extLst>
      <p:ext uri="{BB962C8B-B14F-4D97-AF65-F5344CB8AC3E}">
        <p14:creationId xmlns:p14="http://schemas.microsoft.com/office/powerpoint/2010/main" val="399609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E65B7B-2361-ECF5-B47C-142E078DF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017"/>
            <a:ext cx="12192000" cy="45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40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404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Generic 3-Tier Architecture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3-Tier Architecture </dc:title>
  <dc:creator>Katakam, Sudheer</dc:creator>
  <cp:lastModifiedBy>Katakam, Sudheer</cp:lastModifiedBy>
  <cp:revision>3</cp:revision>
  <dcterms:created xsi:type="dcterms:W3CDTF">2022-06-28T08:38:46Z</dcterms:created>
  <dcterms:modified xsi:type="dcterms:W3CDTF">2022-06-29T08:17:38Z</dcterms:modified>
</cp:coreProperties>
</file>