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834AC-A513-431E-98F2-9EF96FE565FF}" v="59" dt="2024-07-09T08:42:57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eera Withanage" userId="ec9f026d-6b4e-4128-a84d-67054036f633" providerId="ADAL" clId="{809834AC-A513-431E-98F2-9EF96FE565FF}"/>
    <pc:docChg chg="undo redo custSel addSld modSld modMainMaster">
      <pc:chgData name="Sudheera Withanage" userId="ec9f026d-6b4e-4128-a84d-67054036f633" providerId="ADAL" clId="{809834AC-A513-431E-98F2-9EF96FE565FF}" dt="2024-07-09T08:45:58.148" v="315" actId="1076"/>
      <pc:docMkLst>
        <pc:docMk/>
      </pc:docMkLst>
      <pc:sldChg chg="delSp modSp new mod setBg">
        <pc:chgData name="Sudheera Withanage" userId="ec9f026d-6b4e-4128-a84d-67054036f633" providerId="ADAL" clId="{809834AC-A513-431E-98F2-9EF96FE565FF}" dt="2024-07-09T07:39:07.504" v="107"/>
        <pc:sldMkLst>
          <pc:docMk/>
          <pc:sldMk cId="715999995" sldId="256"/>
        </pc:sldMkLst>
        <pc:spChg chg="mod">
          <ac:chgData name="Sudheera Withanage" userId="ec9f026d-6b4e-4128-a84d-67054036f633" providerId="ADAL" clId="{809834AC-A513-431E-98F2-9EF96FE565FF}" dt="2024-07-09T07:37:59.373" v="66" actId="207"/>
          <ac:spMkLst>
            <pc:docMk/>
            <pc:sldMk cId="715999995" sldId="256"/>
            <ac:spMk id="2" creationId="{071F837E-8DA0-2822-37F4-76ACE8DA44C7}"/>
          </ac:spMkLst>
        </pc:spChg>
        <pc:spChg chg="del">
          <ac:chgData name="Sudheera Withanage" userId="ec9f026d-6b4e-4128-a84d-67054036f633" providerId="ADAL" clId="{809834AC-A513-431E-98F2-9EF96FE565FF}" dt="2024-07-09T07:38:30.314" v="69" actId="21"/>
          <ac:spMkLst>
            <pc:docMk/>
            <pc:sldMk cId="715999995" sldId="256"/>
            <ac:spMk id="3" creationId="{84EEC2AA-CE97-8577-9D43-F79D160C9000}"/>
          </ac:spMkLst>
        </pc:spChg>
      </pc:sldChg>
      <pc:sldChg chg="modSp new mod setBg">
        <pc:chgData name="Sudheera Withanage" userId="ec9f026d-6b4e-4128-a84d-67054036f633" providerId="ADAL" clId="{809834AC-A513-431E-98F2-9EF96FE565FF}" dt="2024-07-09T07:38:46.213" v="72"/>
        <pc:sldMkLst>
          <pc:docMk/>
          <pc:sldMk cId="2573771522" sldId="257"/>
        </pc:sldMkLst>
        <pc:spChg chg="mod">
          <ac:chgData name="Sudheera Withanage" userId="ec9f026d-6b4e-4128-a84d-67054036f633" providerId="ADAL" clId="{809834AC-A513-431E-98F2-9EF96FE565FF}" dt="2024-07-09T07:38:15.800" v="68" actId="207"/>
          <ac:spMkLst>
            <pc:docMk/>
            <pc:sldMk cId="2573771522" sldId="257"/>
            <ac:spMk id="2" creationId="{6FC52304-D334-2302-70C1-1E1D98F1C67E}"/>
          </ac:spMkLst>
        </pc:spChg>
        <pc:spChg chg="mod">
          <ac:chgData name="Sudheera Withanage" userId="ec9f026d-6b4e-4128-a84d-67054036f633" providerId="ADAL" clId="{809834AC-A513-431E-98F2-9EF96FE565FF}" dt="2024-07-09T07:34:00.923" v="34" actId="3626"/>
          <ac:spMkLst>
            <pc:docMk/>
            <pc:sldMk cId="2573771522" sldId="257"/>
            <ac:spMk id="3" creationId="{888CF738-F80B-0E2B-B8B8-B661E9AFDA55}"/>
          </ac:spMkLst>
        </pc:spChg>
      </pc:sldChg>
      <pc:sldChg chg="addSp delSp modSp add mod setBg modClrScheme chgLayout">
        <pc:chgData name="Sudheera Withanage" userId="ec9f026d-6b4e-4128-a84d-67054036f633" providerId="ADAL" clId="{809834AC-A513-431E-98F2-9EF96FE565FF}" dt="2024-07-09T08:45:58.148" v="315" actId="1076"/>
        <pc:sldMkLst>
          <pc:docMk/>
          <pc:sldMk cId="3334140227" sldId="258"/>
        </pc:sldMkLst>
        <pc:spChg chg="del mod ord">
          <ac:chgData name="Sudheera Withanage" userId="ec9f026d-6b4e-4128-a84d-67054036f633" providerId="ADAL" clId="{809834AC-A513-431E-98F2-9EF96FE565FF}" dt="2024-07-09T07:39:53.777" v="109" actId="700"/>
          <ac:spMkLst>
            <pc:docMk/>
            <pc:sldMk cId="3334140227" sldId="258"/>
            <ac:spMk id="2" creationId="{071F837E-8DA0-2822-37F4-76ACE8DA44C7}"/>
          </ac:spMkLst>
        </pc:spChg>
        <pc:spChg chg="add mod ord">
          <ac:chgData name="Sudheera Withanage" userId="ec9f026d-6b4e-4128-a84d-67054036f633" providerId="ADAL" clId="{809834AC-A513-431E-98F2-9EF96FE565FF}" dt="2024-07-09T07:52:49.267" v="155" actId="20577"/>
          <ac:spMkLst>
            <pc:docMk/>
            <pc:sldMk cId="3334140227" sldId="258"/>
            <ac:spMk id="3" creationId="{CF332521-CA8C-DDF7-B832-47D58D93C9A9}"/>
          </ac:spMkLst>
        </pc:spChg>
        <pc:spChg chg="add del mod ord">
          <ac:chgData name="Sudheera Withanage" userId="ec9f026d-6b4e-4128-a84d-67054036f633" providerId="ADAL" clId="{809834AC-A513-431E-98F2-9EF96FE565FF}" dt="2024-07-09T07:50:06.334" v="134" actId="22"/>
          <ac:spMkLst>
            <pc:docMk/>
            <pc:sldMk cId="3334140227" sldId="258"/>
            <ac:spMk id="4" creationId="{EB63A350-22AD-3BD9-9219-3C25D0128DC6}"/>
          </ac:spMkLst>
        </pc:spChg>
        <pc:spChg chg="add del mod">
          <ac:chgData name="Sudheera Withanage" userId="ec9f026d-6b4e-4128-a84d-67054036f633" providerId="ADAL" clId="{809834AC-A513-431E-98F2-9EF96FE565FF}" dt="2024-07-09T08:39:46.144" v="291" actId="22"/>
          <ac:spMkLst>
            <pc:docMk/>
            <pc:sldMk cId="3334140227" sldId="258"/>
            <ac:spMk id="8" creationId="{4549A72A-8A84-07BD-48EE-62835D7A7831}"/>
          </ac:spMkLst>
        </pc:spChg>
        <pc:picChg chg="add del mod ord">
          <ac:chgData name="Sudheera Withanage" userId="ec9f026d-6b4e-4128-a84d-67054036f633" providerId="ADAL" clId="{809834AC-A513-431E-98F2-9EF96FE565FF}" dt="2024-07-09T08:39:44.435" v="290" actId="478"/>
          <ac:picMkLst>
            <pc:docMk/>
            <pc:sldMk cId="3334140227" sldId="258"/>
            <ac:picMk id="6" creationId="{DF058390-9658-CF3F-224E-E0BBA26D1825}"/>
          </ac:picMkLst>
        </pc:picChg>
        <pc:picChg chg="add mod ord">
          <ac:chgData name="Sudheera Withanage" userId="ec9f026d-6b4e-4128-a84d-67054036f633" providerId="ADAL" clId="{809834AC-A513-431E-98F2-9EF96FE565FF}" dt="2024-07-09T08:45:58.148" v="315" actId="1076"/>
          <ac:picMkLst>
            <pc:docMk/>
            <pc:sldMk cId="3334140227" sldId="258"/>
            <ac:picMk id="10" creationId="{0DB08D2B-AA70-9E8E-3046-6C7FE4F81702}"/>
          </ac:picMkLst>
        </pc:picChg>
      </pc:sldChg>
      <pc:sldChg chg="addSp delSp modSp add mod">
        <pc:chgData name="Sudheera Withanage" userId="ec9f026d-6b4e-4128-a84d-67054036f633" providerId="ADAL" clId="{809834AC-A513-431E-98F2-9EF96FE565FF}" dt="2024-07-09T08:45:41.614" v="313" actId="1076"/>
        <pc:sldMkLst>
          <pc:docMk/>
          <pc:sldMk cId="969722918" sldId="259"/>
        </pc:sldMkLst>
        <pc:spChg chg="mod">
          <ac:chgData name="Sudheera Withanage" userId="ec9f026d-6b4e-4128-a84d-67054036f633" providerId="ADAL" clId="{809834AC-A513-431E-98F2-9EF96FE565FF}" dt="2024-07-09T07:53:13.295" v="177" actId="20577"/>
          <ac:spMkLst>
            <pc:docMk/>
            <pc:sldMk cId="969722918" sldId="259"/>
            <ac:spMk id="3" creationId="{CF332521-CA8C-DDF7-B832-47D58D93C9A9}"/>
          </ac:spMkLst>
        </pc:spChg>
        <pc:spChg chg="add del mod">
          <ac:chgData name="Sudheera Withanage" userId="ec9f026d-6b4e-4128-a84d-67054036f633" providerId="ADAL" clId="{809834AC-A513-431E-98F2-9EF96FE565FF}" dt="2024-07-09T07:53:28.975" v="179" actId="3680"/>
          <ac:spMkLst>
            <pc:docMk/>
            <pc:sldMk cId="969722918" sldId="259"/>
            <ac:spMk id="4" creationId="{730F167E-1276-3434-78F6-3CFF1156DCB7}"/>
          </ac:spMkLst>
        </pc:spChg>
        <pc:graphicFrameChg chg="add mod ord modGraphic">
          <ac:chgData name="Sudheera Withanage" userId="ec9f026d-6b4e-4128-a84d-67054036f633" providerId="ADAL" clId="{809834AC-A513-431E-98F2-9EF96FE565FF}" dt="2024-07-09T08:36:23.082" v="284" actId="14734"/>
          <ac:graphicFrameMkLst>
            <pc:docMk/>
            <pc:sldMk cId="969722918" sldId="259"/>
            <ac:graphicFrameMk id="5" creationId="{4341B2FD-2CCD-F4AC-D858-D72B7C0C3645}"/>
          </ac:graphicFrameMkLst>
        </pc:graphicFrameChg>
        <pc:picChg chg="del">
          <ac:chgData name="Sudheera Withanage" userId="ec9f026d-6b4e-4128-a84d-67054036f633" providerId="ADAL" clId="{809834AC-A513-431E-98F2-9EF96FE565FF}" dt="2024-07-09T07:53:19.101" v="178" actId="478"/>
          <ac:picMkLst>
            <pc:docMk/>
            <pc:sldMk cId="969722918" sldId="259"/>
            <ac:picMk id="6" creationId="{DF058390-9658-CF3F-224E-E0BBA26D1825}"/>
          </ac:picMkLst>
        </pc:picChg>
        <pc:picChg chg="add del">
          <ac:chgData name="Sudheera Withanage" userId="ec9f026d-6b4e-4128-a84d-67054036f633" providerId="ADAL" clId="{809834AC-A513-431E-98F2-9EF96FE565FF}" dt="2024-07-09T08:04:16.328" v="238" actId="21"/>
          <ac:picMkLst>
            <pc:docMk/>
            <pc:sldMk cId="969722918" sldId="259"/>
            <ac:picMk id="8" creationId="{BB564A1C-3C4E-F844-F06E-52AB5CC20872}"/>
          </ac:picMkLst>
        </pc:picChg>
        <pc:picChg chg="add del mod">
          <ac:chgData name="Sudheera Withanage" userId="ec9f026d-6b4e-4128-a84d-67054036f633" providerId="ADAL" clId="{809834AC-A513-431E-98F2-9EF96FE565FF}" dt="2024-07-09T08:04:28.343" v="241" actId="21"/>
          <ac:picMkLst>
            <pc:docMk/>
            <pc:sldMk cId="969722918" sldId="259"/>
            <ac:picMk id="9" creationId="{BB564A1C-3C4E-F844-F06E-52AB5CC20872}"/>
          </ac:picMkLst>
        </pc:picChg>
        <pc:picChg chg="add del mod">
          <ac:chgData name="Sudheera Withanage" userId="ec9f026d-6b4e-4128-a84d-67054036f633" providerId="ADAL" clId="{809834AC-A513-431E-98F2-9EF96FE565FF}" dt="2024-07-09T08:04:54.034" v="247" actId="478"/>
          <ac:picMkLst>
            <pc:docMk/>
            <pc:sldMk cId="969722918" sldId="259"/>
            <ac:picMk id="10" creationId="{8E571F38-0772-9D00-1D46-A6B704B07A68}"/>
          </ac:picMkLst>
        </pc:picChg>
        <pc:picChg chg="add mod">
          <ac:chgData name="Sudheera Withanage" userId="ec9f026d-6b4e-4128-a84d-67054036f633" providerId="ADAL" clId="{809834AC-A513-431E-98F2-9EF96FE565FF}" dt="2024-07-09T08:36:01.501" v="279" actId="1076"/>
          <ac:picMkLst>
            <pc:docMk/>
            <pc:sldMk cId="969722918" sldId="259"/>
            <ac:picMk id="12" creationId="{1EDDD605-E381-2DDD-71D6-29834C5BF71A}"/>
          </ac:picMkLst>
        </pc:picChg>
        <pc:picChg chg="add mod">
          <ac:chgData name="Sudheera Withanage" userId="ec9f026d-6b4e-4128-a84d-67054036f633" providerId="ADAL" clId="{809834AC-A513-431E-98F2-9EF96FE565FF}" dt="2024-07-09T08:36:52.104" v="289" actId="1076"/>
          <ac:picMkLst>
            <pc:docMk/>
            <pc:sldMk cId="969722918" sldId="259"/>
            <ac:picMk id="14" creationId="{ABBD5A91-1D90-3E14-0D0E-612ECF6D1A18}"/>
          </ac:picMkLst>
        </pc:picChg>
        <pc:picChg chg="add mod">
          <ac:chgData name="Sudheera Withanage" userId="ec9f026d-6b4e-4128-a84d-67054036f633" providerId="ADAL" clId="{809834AC-A513-431E-98F2-9EF96FE565FF}" dt="2024-07-09T08:36:42.029" v="287" actId="1076"/>
          <ac:picMkLst>
            <pc:docMk/>
            <pc:sldMk cId="969722918" sldId="259"/>
            <ac:picMk id="16" creationId="{2235E47A-3BC8-9831-32B3-FCF70F3BF49F}"/>
          </ac:picMkLst>
        </pc:picChg>
        <pc:picChg chg="add del mod">
          <ac:chgData name="Sudheera Withanage" userId="ec9f026d-6b4e-4128-a84d-67054036f633" providerId="ADAL" clId="{809834AC-A513-431E-98F2-9EF96FE565FF}" dt="2024-07-09T08:42:56.553" v="296" actId="21"/>
          <ac:picMkLst>
            <pc:docMk/>
            <pc:sldMk cId="969722918" sldId="259"/>
            <ac:picMk id="18" creationId="{F632EC23-F804-3478-08EF-922B7ABF2C5B}"/>
          </ac:picMkLst>
        </pc:picChg>
        <pc:picChg chg="add mod">
          <ac:chgData name="Sudheera Withanage" userId="ec9f026d-6b4e-4128-a84d-67054036f633" providerId="ADAL" clId="{809834AC-A513-431E-98F2-9EF96FE565FF}" dt="2024-07-09T08:45:41.614" v="313" actId="1076"/>
          <ac:picMkLst>
            <pc:docMk/>
            <pc:sldMk cId="969722918" sldId="259"/>
            <ac:picMk id="19" creationId="{F632EC23-F804-3478-08EF-922B7ABF2C5B}"/>
          </ac:picMkLst>
        </pc:picChg>
        <pc:picChg chg="add mod">
          <ac:chgData name="Sudheera Withanage" userId="ec9f026d-6b4e-4128-a84d-67054036f633" providerId="ADAL" clId="{809834AC-A513-431E-98F2-9EF96FE565FF}" dt="2024-07-09T08:45:38.981" v="312" actId="1076"/>
          <ac:picMkLst>
            <pc:docMk/>
            <pc:sldMk cId="969722918" sldId="259"/>
            <ac:picMk id="21" creationId="{B7CD3FCF-2916-A130-F509-D3814631F565}"/>
          </ac:picMkLst>
        </pc:picChg>
      </pc:sldChg>
      <pc:sldMasterChg chg="setBg modSldLayout">
        <pc:chgData name="Sudheera Withanage" userId="ec9f026d-6b4e-4128-a84d-67054036f633" providerId="ADAL" clId="{809834AC-A513-431E-98F2-9EF96FE565FF}" dt="2024-07-09T07:50:58.828" v="138"/>
        <pc:sldMasterMkLst>
          <pc:docMk/>
          <pc:sldMasterMk cId="3200049612" sldId="2147483648"/>
        </pc:sldMasterMkLst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224419493" sldId="2147483649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2204217436" sldId="2147483650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2882903523" sldId="2147483651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864234412" sldId="2147483652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450124654" sldId="2147483653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1001962594" sldId="2147483654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2730851850" sldId="2147483655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367926897" sldId="2147483656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4092345165" sldId="2147483657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4092681463" sldId="2147483658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180539389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A53B-1C1F-D0F9-01E6-2FED915A2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443D7-49A0-C5EE-DA32-8D1BA12CF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B063-CF13-1B5E-0C9E-A4B21F9D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E67E-02F8-6760-4DEF-862F0274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0734-3516-963C-918C-AF6D3944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41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1F63-372F-2DBB-3925-FDC6F48A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34B7A-F7D0-6645-DCE7-59235ADA5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3A9C-49EB-25CC-D5EE-B020AE3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E43A-AF34-F614-C86A-8236AF83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4605-28F7-0EE3-C7D2-7906D944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268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A402-3BDA-0A84-E625-620FEB055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CF09B-3232-13B2-7D0E-43B82F6B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D756-15F4-D889-CD9C-F0AE7DAE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44C3-4240-9635-0683-27380B6B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C576-D972-5AD6-BF09-BE515A0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53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7918-2EA7-8B7A-C526-1ECC3E64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85C8-03ED-57B0-1B1D-D975F192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A69D-32B9-0C44-CEDC-3C8BB406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0E413-AF34-1326-5C97-C3025265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1C50-AAFC-B762-46E9-57D99734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421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654-EFE0-0F84-7C66-3B5C4DCF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A635-FA2E-CA69-383F-809EC1B7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81A8-6C51-2AEB-9EC2-DCC1E179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8024B-A32A-E0E9-4FF2-C6419025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6F9A-98F8-25C9-B280-F5B3488F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290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44B8-949A-29C2-AFB3-CB8A4C1E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99EF-5245-ABBF-90B2-3D2FC925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F302D-BC7F-6F2B-B0BC-B838BB153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03B69-3BD2-AAA2-55CB-8B623EE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23D5B-2F0B-B8EF-543D-01A6033A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5BAF2-29FC-7245-C11F-1C3D5F46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423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7156-7F30-99DA-78A2-A8CA4175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39DE-A4BE-51BD-6449-B8E88531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887E8-8547-6313-9DFD-DC38E5638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D0B2D-782F-97E7-F6AF-891E5D2EE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7B96D-336D-E220-FA46-3DFCF1EC7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90FD0-50F3-EA70-8C82-7144F721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573A5-6ED8-75F7-B292-6666527F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E74A2-7AD9-5E1C-EA2A-BCD80F84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012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173C-B3E9-0918-8BEA-AE6EAFCB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60031-ADE3-8A1F-C0F1-B687E77F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8477E-5DEC-F2CF-0519-5E122E4B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E5D2B-D79A-3044-1FC0-EA3AB8EA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196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A67C5-C4B3-0AB2-5A5C-6FA22258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75A27-7F0E-4EF1-67BE-E4542B56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E5D36-9DC5-A435-1721-3CEFD226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085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E2B8-2DA7-4D8E-96AB-35F93CAC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D75E-3CE8-E438-FB6E-DA179BE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BC82D-04F5-9D46-AE8F-0E8E51CA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6609D-7131-280E-4A36-F681EF43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23616-342A-AEFD-DD27-16DDFFE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3809-0514-28FE-1D16-8B21C9C2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92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B83A-6FB8-9586-A170-4BD70DFD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C7229-D426-AB53-640B-F03BC51A3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77A-289E-A4BE-4AA8-1AC0D4C88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27D48-7A36-AEEC-45BA-EBB4BE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971BA-1E2A-327F-FB4B-01311ED5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0A2D-EE05-41A1-EA54-10B5DCC2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23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41758-D9B5-7D74-6445-4E38F639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6CF8-D36C-8CFA-1B88-966C6D8C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DF61-9EE4-0FFC-DFF9-D621F56D3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AEF04-54AD-4684-929A-1E9C56ED90D9}" type="datetimeFigureOut">
              <a:rPr lang="en-MY" smtClean="0"/>
              <a:t>9/7/2024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636A-633D-8CF7-668A-4EEE44AE6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9695-7C3D-B235-4E49-9790FB18C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004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VnUz7sp_Y&amp;t=10s" TargetMode="External"/><Relationship Id="rId2" Type="http://schemas.openxmlformats.org/officeDocument/2006/relationships/hyperlink" Target="https://www.youtube.com/watch?v=XiySC-d346E&amp;t=3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837E-8DA0-2822-37F4-76ACE8DA4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Langchain </a:t>
            </a:r>
            <a:b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71599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32521-CA8C-DDF7-B832-47D58D9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Langchain Framework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B08D2B-AA70-9E8E-3046-6C7FE4F81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114" y="2054225"/>
            <a:ext cx="5171772" cy="3596767"/>
          </a:xfrm>
        </p:spPr>
      </p:pic>
    </p:spTree>
    <p:extLst>
      <p:ext uri="{BB962C8B-B14F-4D97-AF65-F5344CB8AC3E}">
        <p14:creationId xmlns:p14="http://schemas.microsoft.com/office/powerpoint/2010/main" val="333414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32521-CA8C-DDF7-B832-47D58D9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Agent Architectures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41B2FD-2CCD-F4AC-D858-D72B7C0C3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302373"/>
              </p:ext>
            </p:extLst>
          </p:nvPr>
        </p:nvGraphicFramePr>
        <p:xfrm>
          <a:off x="838200" y="1825624"/>
          <a:ext cx="10515597" cy="4200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608">
                  <a:extLst>
                    <a:ext uri="{9D8B030D-6E8A-4147-A177-3AD203B41FA5}">
                      <a16:colId xmlns:a16="http://schemas.microsoft.com/office/drawing/2014/main" val="826234155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2155398308"/>
                    </a:ext>
                  </a:extLst>
                </a:gridCol>
                <a:gridCol w="4623813">
                  <a:extLst>
                    <a:ext uri="{9D8B030D-6E8A-4147-A177-3AD203B41FA5}">
                      <a16:colId xmlns:a16="http://schemas.microsoft.com/office/drawing/2014/main" val="2774076071"/>
                    </a:ext>
                  </a:extLst>
                </a:gridCol>
              </a:tblGrid>
              <a:tr h="1129482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Chains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Custom </a:t>
                      </a:r>
                      <a:r>
                        <a:rPr lang="en-MY" sz="2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LangGraph</a:t>
                      </a:r>
                      <a:endParaRPr lang="en-MY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  <a:p>
                      <a:pPr algn="ctr"/>
                      <a:r>
                        <a:rPr lang="en-MY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Agents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ReAct</a:t>
                      </a:r>
                      <a:r>
                        <a:rPr lang="en-MY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 Agents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483666"/>
                  </a:ext>
                </a:extLst>
              </a:tr>
              <a:tr h="3070790"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70405"/>
                  </a:ext>
                </a:extLst>
              </a:tr>
            </a:tbl>
          </a:graphicData>
        </a:graphic>
      </p:graphicFrame>
      <p:pic>
        <p:nvPicPr>
          <p:cNvPr id="12" name="Picture 11" descr="A diagram of a step&#10;&#10;Description automatically generated">
            <a:extLst>
              <a:ext uri="{FF2B5EF4-FFF2-40B4-BE49-F238E27FC236}">
                <a16:creationId xmlns:a16="http://schemas.microsoft.com/office/drawing/2014/main" id="{1EDDD605-E381-2DDD-71D6-29834C5BF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32" y="3195065"/>
            <a:ext cx="1458247" cy="2490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BD5A91-1D90-3E14-0D0E-612ECF6D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13" y="3037366"/>
            <a:ext cx="2819903" cy="27436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35E47A-3BC8-9831-32B3-FCF70F3BF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35" y="3154306"/>
            <a:ext cx="4501662" cy="2531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32EC23-F804-3478-08EF-922B7ABF2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655" y="5688328"/>
            <a:ext cx="6046642" cy="484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CD3FCF-2916-A130-F509-D3814631F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208" y="6025896"/>
            <a:ext cx="5801288" cy="4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2304-D334-2302-70C1-1E1D98F1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F738-F80B-0E2B-B8B8-B661E9AF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and Testing Reliable Agents :-  </a:t>
            </a:r>
            <a:r>
              <a:rPr lang="en-MY" dirty="0">
                <a:hlinkClick r:id="rId2"/>
              </a:rPr>
              <a:t>https://www.youtube.com/watch?v=XiySC-d346E&amp;t=3s</a:t>
            </a:r>
            <a:endParaRPr lang="en-MY" dirty="0"/>
          </a:p>
          <a:p>
            <a:r>
              <a:rPr lang="en-US" dirty="0"/>
              <a:t>Building an Agent to Query a SQL Database and Analyze Data:- </a:t>
            </a:r>
            <a:r>
              <a:rPr lang="en-MY" dirty="0">
                <a:hlinkClick r:id="rId3"/>
              </a:rPr>
              <a:t>https://www.youtube.com/watch?v=NsVnUz7sp_Y&amp;t=10s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7377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ADLaM Display</vt:lpstr>
      <vt:lpstr>Aptos</vt:lpstr>
      <vt:lpstr>Aptos Display</vt:lpstr>
      <vt:lpstr>Arial</vt:lpstr>
      <vt:lpstr>Office Theme</vt:lpstr>
      <vt:lpstr>Langchain  Agents</vt:lpstr>
      <vt:lpstr>Langchain Framework</vt:lpstr>
      <vt:lpstr>Agent Architectures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 Agents</dc:title>
  <dc:creator>Sudheera Withanage</dc:creator>
  <cp:lastModifiedBy>Sudheera Withanage</cp:lastModifiedBy>
  <cp:revision>1</cp:revision>
  <dcterms:created xsi:type="dcterms:W3CDTF">2024-07-09T07:29:50Z</dcterms:created>
  <dcterms:modified xsi:type="dcterms:W3CDTF">2024-07-09T08:46:06Z</dcterms:modified>
</cp:coreProperties>
</file>