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81" r:id="rId3"/>
  </p:sldMasterIdLst>
  <p:notesMasterIdLst>
    <p:notesMasterId r:id="rId14"/>
  </p:notesMasterIdLst>
  <p:sldIdLst>
    <p:sldId id="256" r:id="rId4"/>
    <p:sldId id="262" r:id="rId5"/>
    <p:sldId id="259" r:id="rId6"/>
    <p:sldId id="257" r:id="rId7"/>
    <p:sldId id="258" r:id="rId8"/>
    <p:sldId id="263" r:id="rId9"/>
    <p:sldId id="261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B36D-FB2E-40B6-A58C-9A1B81D20442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4213-CFA8-47F7-A45D-9E7911FB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9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4213-CFA8-47F7-A45D-9E7911FB8C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1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7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7" y="3602037"/>
            <a:ext cx="8791575" cy="1655763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77" indent="0" algn="ctr">
              <a:buNone/>
              <a:defRPr sz="2000"/>
            </a:lvl2pPr>
            <a:lvl3pPr marL="914354" indent="0" algn="ctr">
              <a:buNone/>
              <a:defRPr sz="1801"/>
            </a:lvl3pPr>
            <a:lvl4pPr marL="1371531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2"/>
            <a:ext cx="2743200" cy="365125"/>
          </a:xfrm>
        </p:spPr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6" y="5410202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4" y="5410200"/>
            <a:ext cx="771089" cy="365125"/>
          </a:xfrm>
        </p:spPr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04665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5"/>
            <a:ext cx="9912355" cy="3299779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8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4419603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5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6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3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1" rIns="91440" bIns="4572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30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7" y="4657658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1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0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2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9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9"/>
            <a:ext cx="319524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9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9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9"/>
            <a:ext cx="3200400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9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61"/>
            <a:ext cx="3200400" cy="810343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9" y="4404598"/>
            <a:ext cx="3190741" cy="57626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6" y="2666999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8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36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2" y="609604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1" y="609604"/>
            <a:ext cx="774859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8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2018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7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4/16/2019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506569" y="6254496"/>
            <a:ext cx="1117886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9981221" y="6373368"/>
            <a:ext cx="170421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30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3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1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5"/>
            <a:ext cx="4878389" cy="3541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2249485"/>
            <a:ext cx="4875211" cy="35417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30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2" y="2249487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4" y="3073401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9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77" indent="0">
              <a:buNone/>
              <a:defRPr sz="2000" b="1"/>
            </a:lvl2pPr>
            <a:lvl3pPr marL="914354" indent="0">
              <a:buNone/>
              <a:defRPr sz="1801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73401"/>
            <a:ext cx="487521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9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8" y="609605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3" y="592669"/>
            <a:ext cx="5891209" cy="519853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8" y="2249485"/>
            <a:ext cx="3856037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3"/>
            <a:ext cx="5934508" cy="16398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2" y="609605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5"/>
            <a:ext cx="5934511" cy="3541715"/>
          </a:xfrm>
        </p:spPr>
        <p:txBody>
          <a:bodyPr/>
          <a:lstStyle>
            <a:lvl1pPr marL="0" indent="0">
              <a:buNone/>
              <a:defRPr sz="1600"/>
            </a:lvl1pPr>
            <a:lvl2pPr marL="457177" indent="0">
              <a:buNone/>
              <a:defRPr sz="1401"/>
            </a:lvl2pPr>
            <a:lvl3pPr marL="914354" indent="0">
              <a:buNone/>
              <a:defRPr sz="1200"/>
            </a:lvl3pPr>
            <a:lvl4pPr marL="1371531" indent="0">
              <a:buNone/>
              <a:defRPr sz="1001"/>
            </a:lvl4pPr>
            <a:lvl5pPr marL="1828709" indent="0">
              <a:buNone/>
              <a:defRPr sz="1001"/>
            </a:lvl5pPr>
            <a:lvl6pPr marL="2285886" indent="0">
              <a:buNone/>
              <a:defRPr sz="1001"/>
            </a:lvl6pPr>
            <a:lvl7pPr marL="2743063" indent="0">
              <a:buNone/>
              <a:defRPr sz="1001"/>
            </a:lvl7pPr>
            <a:lvl8pPr marL="3200240" indent="0">
              <a:buNone/>
              <a:defRPr sz="1001"/>
            </a:lvl8pPr>
            <a:lvl9pPr marL="3657417" indent="0">
              <a:buNone/>
              <a:defRPr sz="10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5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1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5" y="618517"/>
            <a:ext cx="9905999" cy="1478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5" y="2249486"/>
            <a:ext cx="9905999" cy="354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3" y="5883276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5" y="588327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7282-7D9E-40EE-B7AF-0DE93D48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19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120000"/>
        </a:lnSpc>
        <a:spcBef>
          <a:spcPts val="1001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7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  <a:lvl2pPr marL="0" indent="0">
              <a:defRPr sz="1001"/>
            </a:lvl2pPr>
            <a:lvl3pPr marL="0" indent="0">
              <a:defRPr sz="1001"/>
            </a:lvl3pPr>
            <a:lvl4pPr marL="0" indent="0">
              <a:defRPr sz="1001"/>
            </a:lvl4pPr>
            <a:lvl5pPr marL="0" indent="0">
              <a:defRPr sz="1001"/>
            </a:lvl5pPr>
            <a:lvl6pPr marL="0" indent="0">
              <a:defRPr sz="1001"/>
            </a:lvl6pPr>
            <a:lvl7pPr marL="0" indent="0">
              <a:defRPr sz="1001"/>
            </a:lvl7pPr>
            <a:lvl8pPr marL="0" indent="0">
              <a:defRPr sz="1001"/>
            </a:lvl8pPr>
            <a:lvl9pPr marL="0" indent="0">
              <a:defRPr sz="1001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1219111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1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78" indent="-304778" algn="l" defTabSz="1219111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55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32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11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886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664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40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40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1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400800"/>
            <a:ext cx="12192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1">
                <a:solidFill>
                  <a:schemeClr val="tx1"/>
                </a:solidFill>
              </a:defRPr>
            </a:lvl1pPr>
          </a:lstStyle>
          <a:p>
            <a:fld id="{837C3EBE-12E2-4831-B6B0-6AB34753C8FB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3440" y="6400800"/>
            <a:ext cx="6096000" cy="207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1">
                <a:solidFill>
                  <a:schemeClr val="tx1"/>
                </a:solidFill>
              </a:defRPr>
            </a:lvl1pPr>
            <a:lvl2pPr marL="0" indent="0">
              <a:defRPr sz="1001"/>
            </a:lvl2pPr>
            <a:lvl3pPr marL="0" indent="0">
              <a:defRPr sz="1001"/>
            </a:lvl3pPr>
            <a:lvl4pPr marL="0" indent="0">
              <a:defRPr sz="1001"/>
            </a:lvl4pPr>
            <a:lvl5pPr marL="0" indent="0">
              <a:defRPr sz="1001"/>
            </a:lvl5pPr>
            <a:lvl6pPr marL="0" indent="0">
              <a:defRPr sz="1001"/>
            </a:lvl6pPr>
            <a:lvl7pPr marL="0" indent="0">
              <a:defRPr sz="1001"/>
            </a:lvl7pPr>
            <a:lvl8pPr marL="0" indent="0">
              <a:defRPr sz="1001"/>
            </a:lvl8pPr>
            <a:lvl9pPr marL="0" indent="0">
              <a:defRPr sz="1001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1219111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11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04778" indent="-304778" algn="l" defTabSz="1219111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09555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32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11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886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664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40" indent="-304778" algn="l" defTabSz="1219111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40" indent="-304778" algn="l" defTabSz="1219111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1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/>
            <a:r>
              <a:rPr lang="en-US" b="1" spc="50" dirty="0" smtClean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Amazon Alexa</a:t>
            </a:r>
            <a:endParaRPr lang="en-US" b="1" spc="50" dirty="0">
              <a:ln w="0"/>
              <a:solidFill>
                <a:schemeClr val="tx1">
                  <a:lumMod val="8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8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3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Thank you</a:t>
            </a:r>
            <a:endParaRPr lang="en-US" dirty="0">
              <a:solidFill>
                <a:schemeClr val="tx1">
                  <a:lumMod val="85000"/>
                </a:schemeClr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7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11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Development flow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 to Alexa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Developer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Web Services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4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 to Alexa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algn="just" fontAlgn="base"/>
            <a:r>
              <a:rPr lang="en-US" dirty="0"/>
              <a:t>Alexa is a virtual personal assistant designed to compete with the likes of Apple's Siri, Google </a:t>
            </a:r>
            <a:r>
              <a:rPr lang="en-US" dirty="0" smtClean="0"/>
              <a:t>Home, </a:t>
            </a:r>
            <a:r>
              <a:rPr lang="en-US" dirty="0"/>
              <a:t>and others</a:t>
            </a:r>
            <a:r>
              <a:rPr lang="en-US" dirty="0" smtClean="0"/>
              <a:t>.</a:t>
            </a:r>
          </a:p>
          <a:p>
            <a:pPr algn="just" fontAlgn="base"/>
            <a:r>
              <a:rPr lang="en-US" dirty="0" smtClean="0"/>
              <a:t> </a:t>
            </a:r>
            <a:r>
              <a:rPr lang="en-US" dirty="0"/>
              <a:t>Alexa, which was designed by Amazon's secretive </a:t>
            </a:r>
            <a:r>
              <a:rPr lang="en-US" dirty="0" smtClean="0"/>
              <a:t>Lab126 which </a:t>
            </a:r>
            <a:r>
              <a:rPr lang="en-US" dirty="0"/>
              <a:t>can listen to your voice commands and respond with contextual responses to help you get the job done. </a:t>
            </a:r>
            <a:endParaRPr lang="en-US" dirty="0" smtClean="0"/>
          </a:p>
          <a:p>
            <a:pPr algn="just" fontAlgn="base"/>
            <a:r>
              <a:rPr lang="en-US" dirty="0" smtClean="0"/>
              <a:t>Alexa </a:t>
            </a:r>
            <a:r>
              <a:rPr lang="en-US" dirty="0"/>
              <a:t>can help you listen to tracks on Spotify, create to-do lists, shop, and even control your smart home products, like Google's Nest thermostat or the Philips Hue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5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5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69" y="87427"/>
            <a:ext cx="9844276" cy="703881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Working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Flow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2" y="662914"/>
            <a:ext cx="7795491" cy="58441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6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22" y="108666"/>
            <a:ext cx="11822545" cy="6650182"/>
          </a:xfrm>
        </p:spPr>
      </p:pic>
      <p:sp>
        <p:nvSpPr>
          <p:cNvPr id="7" name="Rounded Rectangular Callout 6"/>
          <p:cNvSpPr/>
          <p:nvPr/>
        </p:nvSpPr>
        <p:spPr>
          <a:xfrm>
            <a:off x="580617" y="968313"/>
            <a:ext cx="2140549" cy="908692"/>
          </a:xfrm>
          <a:prstGeom prst="wedgeRoundRectCallout">
            <a:avLst>
              <a:gd name="adj1" fmla="val -37577"/>
              <a:gd name="adj2" fmla="val 88414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Users say a skill's </a:t>
            </a:r>
            <a:r>
              <a:rPr lang="en-US" sz="135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invocation name</a:t>
            </a:r>
            <a:r>
              <a:rPr lang="en-US" sz="135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 to begin an interaction with a particular custom skill.</a:t>
            </a:r>
            <a:endParaRPr lang="en-US" sz="135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75840" y="3549363"/>
            <a:ext cx="1217365" cy="166161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73716" y="5210978"/>
            <a:ext cx="1952070" cy="108910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skill service can be either a user implemented web service or the AWS service. This is configured in the “Endpoints”.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92366" y="2469761"/>
            <a:ext cx="5871991" cy="276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93664" y="5058159"/>
            <a:ext cx="2149625" cy="98333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 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intent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represents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 action that fulfills a user's spoken request.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40292" y="2669002"/>
            <a:ext cx="3364318" cy="23891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983574" y="5058159"/>
            <a:ext cx="1826048" cy="1150045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Intents can optionally have arguments called slots. </a:t>
            </a:r>
          </a:p>
        </p:txBody>
      </p:sp>
      <p:sp>
        <p:nvSpPr>
          <p:cNvPr id="51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7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4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3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4" y="101601"/>
            <a:ext cx="11593607" cy="6521405"/>
          </a:xfrm>
        </p:spPr>
      </p:pic>
      <p:sp>
        <p:nvSpPr>
          <p:cNvPr id="5" name="Rectangle 4"/>
          <p:cNvSpPr/>
          <p:nvPr/>
        </p:nvSpPr>
        <p:spPr>
          <a:xfrm>
            <a:off x="1616364" y="2872509"/>
            <a:ext cx="591127" cy="203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207491" y="1339273"/>
            <a:ext cx="4802909" cy="1440873"/>
          </a:xfrm>
          <a:prstGeom prst="wedgeRoundRectCallout">
            <a:avLst>
              <a:gd name="adj1" fmla="val -49978"/>
              <a:gd name="adj2" fmla="val 63136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AWS Lambda is a compute service that lets you run code without provisioning or managing servers. AWS Lambda executes your code only when needed and scales automatically, from a few requests per day to thousands per second. </a:t>
            </a:r>
          </a:p>
        </p:txBody>
      </p:sp>
      <p:sp>
        <p:nvSpPr>
          <p:cNvPr id="9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8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0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35" y="167202"/>
            <a:ext cx="11654972" cy="65559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Rectangle 2"/>
          <p:cNvSpPr/>
          <p:nvPr/>
        </p:nvSpPr>
        <p:spPr>
          <a:xfrm>
            <a:off x="6631709" y="3278909"/>
            <a:ext cx="2373746" cy="332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59418" y="3666836"/>
            <a:ext cx="2373746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871855" y="1330037"/>
            <a:ext cx="4488872" cy="1385455"/>
          </a:xfrm>
          <a:prstGeom prst="wedgeRoundRectCallout">
            <a:avLst>
              <a:gd name="adj1" fmla="val -20019"/>
              <a:gd name="adj2" fmla="val 88674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Amazon </a:t>
            </a:r>
            <a:r>
              <a:rPr lang="en-US" sz="15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CloudWatch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logs are used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to monitor, store, and access your log files from Amazon Elastic Compute Cloud (Amazon EC2) instances, AWS </a:t>
            </a:r>
            <a:r>
              <a:rPr lang="en-US" sz="15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CloudTrail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Route 53, and other sources.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2218" y="3278909"/>
            <a:ext cx="2207491" cy="3325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2198253" y="1293091"/>
            <a:ext cx="3556001" cy="1422401"/>
          </a:xfrm>
          <a:prstGeom prst="wedgeRoundRectCallout">
            <a:avLst>
              <a:gd name="adj1" fmla="val -18362"/>
              <a:gd name="adj2" fmla="val 87422"/>
              <a:gd name="adj3" fmla="val 16667"/>
            </a:avLst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trigger is required to grant Alexa necessary innovation permission for the created function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function will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 invoked only if the skill ID in the Alexa Skills Kit request matches the skill ID configured in the 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trigger.</a:t>
            </a:r>
            <a:endParaRPr lang="en-US"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9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334107"/>
            <a:ext cx="11609080" cy="6066693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3729318" y="3917575"/>
            <a:ext cx="62753" cy="10847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14918" y="2779059"/>
            <a:ext cx="2160494" cy="1174376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Skill Id from amazon developer account is Pasted here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8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30" y="166255"/>
            <a:ext cx="11632606" cy="6543342"/>
          </a:xfrm>
        </p:spPr>
      </p:pic>
      <p:sp>
        <p:nvSpPr>
          <p:cNvPr id="5" name="Rectangle 4"/>
          <p:cNvSpPr/>
          <p:nvPr/>
        </p:nvSpPr>
        <p:spPr>
          <a:xfrm>
            <a:off x="6289964" y="2410691"/>
            <a:ext cx="2244436" cy="184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10036" y="2974109"/>
            <a:ext cx="2835564" cy="129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 txBox="1"/>
          <p:nvPr/>
        </p:nvSpPr>
        <p:spPr>
          <a:xfrm>
            <a:off x="63500" y="6477000"/>
            <a:ext cx="444500" cy="3231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10</a:t>
            </a:r>
            <a:endParaRPr lang="en-US" sz="1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64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1283</TotalTime>
  <Words>246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Tw Cen MT</vt:lpstr>
      <vt:lpstr>Wingdings</vt:lpstr>
      <vt:lpstr>Circuit</vt:lpstr>
      <vt:lpstr>Cognizant</vt:lpstr>
      <vt:lpstr>1_Cognizant</vt:lpstr>
      <vt:lpstr> Amazon Alexa</vt:lpstr>
      <vt:lpstr>Development flow</vt:lpstr>
      <vt:lpstr>Introduction to Alexa</vt:lpstr>
      <vt:lpstr>Working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Maheswaran, Manish (Contractor)</dc:creator>
  <cp:lastModifiedBy>Babu, Are Sudheer (Contractor)</cp:lastModifiedBy>
  <cp:revision>27</cp:revision>
  <dcterms:created xsi:type="dcterms:W3CDTF">2019-04-15T11:10:04Z</dcterms:created>
  <dcterms:modified xsi:type="dcterms:W3CDTF">2019-04-16T09:22:11Z</dcterms:modified>
</cp:coreProperties>
</file>