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B249F-FAC8-487F-8EF7-CF97C41D897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139336-DCD0-4A60-8AF9-1008562E9761}">
      <dgm:prSet/>
      <dgm:spPr/>
      <dgm:t>
        <a:bodyPr/>
        <a:lstStyle/>
        <a:p>
          <a:r>
            <a:rPr lang="en-US"/>
            <a:t>- Error Codes: NO_ERROR, INVALID_OPERATION, NAME_NOT_FOUND</a:t>
          </a:r>
        </a:p>
      </dgm:t>
    </dgm:pt>
    <dgm:pt modelId="{8855AE6E-C33D-4A46-ACCC-50F4F5FB11DD}" type="parTrans" cxnId="{7D39FB3F-6D8C-4B7B-84A2-A2BB9B0C268D}">
      <dgm:prSet/>
      <dgm:spPr/>
      <dgm:t>
        <a:bodyPr/>
        <a:lstStyle/>
        <a:p>
          <a:endParaRPr lang="en-US"/>
        </a:p>
      </dgm:t>
    </dgm:pt>
    <dgm:pt modelId="{6E576A66-10D4-437F-B19B-7B9A7FD1CD7D}" type="sibTrans" cxnId="{7D39FB3F-6D8C-4B7B-84A2-A2BB9B0C268D}">
      <dgm:prSet/>
      <dgm:spPr/>
      <dgm:t>
        <a:bodyPr/>
        <a:lstStyle/>
        <a:p>
          <a:endParaRPr lang="en-US"/>
        </a:p>
      </dgm:t>
    </dgm:pt>
    <dgm:pt modelId="{B0ED795A-4C12-434F-8FB3-9C841094B930}">
      <dgm:prSet/>
      <dgm:spPr/>
      <dgm:t>
        <a:bodyPr/>
        <a:lstStyle/>
        <a:p>
          <a:r>
            <a:rPr lang="en-US"/>
            <a:t>- Logging: ALOGE, LOG_ALWAYS_FATAL_IF</a:t>
          </a:r>
        </a:p>
      </dgm:t>
    </dgm:pt>
    <dgm:pt modelId="{B3BC3311-780F-4987-8021-06A1940DE4F1}" type="parTrans" cxnId="{84A02DA3-8C3C-4095-BB00-1900D076E580}">
      <dgm:prSet/>
      <dgm:spPr/>
      <dgm:t>
        <a:bodyPr/>
        <a:lstStyle/>
        <a:p>
          <a:endParaRPr lang="en-US"/>
        </a:p>
      </dgm:t>
    </dgm:pt>
    <dgm:pt modelId="{D0911AB2-DE19-4538-81E8-8CF618E44FCA}" type="sibTrans" cxnId="{84A02DA3-8C3C-4095-BB00-1900D076E580}">
      <dgm:prSet/>
      <dgm:spPr/>
      <dgm:t>
        <a:bodyPr/>
        <a:lstStyle/>
        <a:p>
          <a:endParaRPr lang="en-US"/>
        </a:p>
      </dgm:t>
    </dgm:pt>
    <dgm:pt modelId="{66483BC4-B8B4-4A9B-B74E-21ED7C98EA9D}">
      <dgm:prSet/>
      <dgm:spPr/>
      <dgm:t>
        <a:bodyPr/>
        <a:lstStyle/>
        <a:p>
          <a:r>
            <a:rPr lang="en-US"/>
            <a:t>Key examples and implementation details included.</a:t>
          </a:r>
        </a:p>
      </dgm:t>
    </dgm:pt>
    <dgm:pt modelId="{10CA990A-091C-43DB-9FED-33A75D63027A}" type="parTrans" cxnId="{E55F6709-B6A0-4A48-89D5-AEC2190B95E1}">
      <dgm:prSet/>
      <dgm:spPr/>
      <dgm:t>
        <a:bodyPr/>
        <a:lstStyle/>
        <a:p>
          <a:endParaRPr lang="en-US"/>
        </a:p>
      </dgm:t>
    </dgm:pt>
    <dgm:pt modelId="{1AF94D50-0390-4DFF-B485-C7EA9E771C8D}" type="sibTrans" cxnId="{E55F6709-B6A0-4A48-89D5-AEC2190B95E1}">
      <dgm:prSet/>
      <dgm:spPr/>
      <dgm:t>
        <a:bodyPr/>
        <a:lstStyle/>
        <a:p>
          <a:endParaRPr lang="en-US"/>
        </a:p>
      </dgm:t>
    </dgm:pt>
    <dgm:pt modelId="{3ECB2284-F31C-FF4B-9060-6FCA37DE1F5A}" type="pres">
      <dgm:prSet presAssocID="{0A6B249F-FAC8-487F-8EF7-CF97C41D897A}" presName="diagram" presStyleCnt="0">
        <dgm:presLayoutVars>
          <dgm:dir/>
          <dgm:resizeHandles val="exact"/>
        </dgm:presLayoutVars>
      </dgm:prSet>
      <dgm:spPr/>
    </dgm:pt>
    <dgm:pt modelId="{D8D8B956-6CC6-114A-8374-7E2B8A3433CE}" type="pres">
      <dgm:prSet presAssocID="{05139336-DCD0-4A60-8AF9-1008562E9761}" presName="node" presStyleLbl="node1" presStyleIdx="0" presStyleCnt="3">
        <dgm:presLayoutVars>
          <dgm:bulletEnabled val="1"/>
        </dgm:presLayoutVars>
      </dgm:prSet>
      <dgm:spPr/>
    </dgm:pt>
    <dgm:pt modelId="{8F552F34-859F-E542-9EE3-883E36BEA540}" type="pres">
      <dgm:prSet presAssocID="{6E576A66-10D4-437F-B19B-7B9A7FD1CD7D}" presName="sibTrans" presStyleCnt="0"/>
      <dgm:spPr/>
    </dgm:pt>
    <dgm:pt modelId="{D8C4BE15-C098-5748-9569-3EE5E42AD9A5}" type="pres">
      <dgm:prSet presAssocID="{B0ED795A-4C12-434F-8FB3-9C841094B930}" presName="node" presStyleLbl="node1" presStyleIdx="1" presStyleCnt="3">
        <dgm:presLayoutVars>
          <dgm:bulletEnabled val="1"/>
        </dgm:presLayoutVars>
      </dgm:prSet>
      <dgm:spPr/>
    </dgm:pt>
    <dgm:pt modelId="{386C90A0-7DF7-6046-A707-9C14F50D41DA}" type="pres">
      <dgm:prSet presAssocID="{D0911AB2-DE19-4538-81E8-8CF618E44FCA}" presName="sibTrans" presStyleCnt="0"/>
      <dgm:spPr/>
    </dgm:pt>
    <dgm:pt modelId="{136E64CD-09E5-B24D-9A38-12D8AA172EAC}" type="pres">
      <dgm:prSet presAssocID="{66483BC4-B8B4-4A9B-B74E-21ED7C98EA9D}" presName="node" presStyleLbl="node1" presStyleIdx="2" presStyleCnt="3">
        <dgm:presLayoutVars>
          <dgm:bulletEnabled val="1"/>
        </dgm:presLayoutVars>
      </dgm:prSet>
      <dgm:spPr/>
    </dgm:pt>
  </dgm:ptLst>
  <dgm:cxnLst>
    <dgm:cxn modelId="{9B357404-6361-2E47-96AB-10726B66084F}" type="presOf" srcId="{B0ED795A-4C12-434F-8FB3-9C841094B930}" destId="{D8C4BE15-C098-5748-9569-3EE5E42AD9A5}" srcOrd="0" destOrd="0" presId="urn:microsoft.com/office/officeart/2005/8/layout/default"/>
    <dgm:cxn modelId="{E55F6709-B6A0-4A48-89D5-AEC2190B95E1}" srcId="{0A6B249F-FAC8-487F-8EF7-CF97C41D897A}" destId="{66483BC4-B8B4-4A9B-B74E-21ED7C98EA9D}" srcOrd="2" destOrd="0" parTransId="{10CA990A-091C-43DB-9FED-33A75D63027A}" sibTransId="{1AF94D50-0390-4DFF-B485-C7EA9E771C8D}"/>
    <dgm:cxn modelId="{7D39FB3F-6D8C-4B7B-84A2-A2BB9B0C268D}" srcId="{0A6B249F-FAC8-487F-8EF7-CF97C41D897A}" destId="{05139336-DCD0-4A60-8AF9-1008562E9761}" srcOrd="0" destOrd="0" parTransId="{8855AE6E-C33D-4A46-ACCC-50F4F5FB11DD}" sibTransId="{6E576A66-10D4-437F-B19B-7B9A7FD1CD7D}"/>
    <dgm:cxn modelId="{D7F2324E-B549-0A47-B8B1-E1E13D24C49F}" type="presOf" srcId="{05139336-DCD0-4A60-8AF9-1008562E9761}" destId="{D8D8B956-6CC6-114A-8374-7E2B8A3433CE}" srcOrd="0" destOrd="0" presId="urn:microsoft.com/office/officeart/2005/8/layout/default"/>
    <dgm:cxn modelId="{EB4F4D7B-1AF6-E44E-9174-2878F8834BB2}" type="presOf" srcId="{0A6B249F-FAC8-487F-8EF7-CF97C41D897A}" destId="{3ECB2284-F31C-FF4B-9060-6FCA37DE1F5A}" srcOrd="0" destOrd="0" presId="urn:microsoft.com/office/officeart/2005/8/layout/default"/>
    <dgm:cxn modelId="{84A02DA3-8C3C-4095-BB00-1900D076E580}" srcId="{0A6B249F-FAC8-487F-8EF7-CF97C41D897A}" destId="{B0ED795A-4C12-434F-8FB3-9C841094B930}" srcOrd="1" destOrd="0" parTransId="{B3BC3311-780F-4987-8021-06A1940DE4F1}" sibTransId="{D0911AB2-DE19-4538-81E8-8CF618E44FCA}"/>
    <dgm:cxn modelId="{7991E1B9-4E8B-F149-A41E-A5C95EA86939}" type="presOf" srcId="{66483BC4-B8B4-4A9B-B74E-21ED7C98EA9D}" destId="{136E64CD-09E5-B24D-9A38-12D8AA172EAC}" srcOrd="0" destOrd="0" presId="urn:microsoft.com/office/officeart/2005/8/layout/default"/>
    <dgm:cxn modelId="{09F7ED83-4A1B-154B-88BB-ED6E13888927}" type="presParOf" srcId="{3ECB2284-F31C-FF4B-9060-6FCA37DE1F5A}" destId="{D8D8B956-6CC6-114A-8374-7E2B8A3433CE}" srcOrd="0" destOrd="0" presId="urn:microsoft.com/office/officeart/2005/8/layout/default"/>
    <dgm:cxn modelId="{B960B382-0C42-F247-9B9D-2EFBAE99D28F}" type="presParOf" srcId="{3ECB2284-F31C-FF4B-9060-6FCA37DE1F5A}" destId="{8F552F34-859F-E542-9EE3-883E36BEA540}" srcOrd="1" destOrd="0" presId="urn:microsoft.com/office/officeart/2005/8/layout/default"/>
    <dgm:cxn modelId="{62DDB024-B86F-404C-A29D-F36A4FA0A3A6}" type="presParOf" srcId="{3ECB2284-F31C-FF4B-9060-6FCA37DE1F5A}" destId="{D8C4BE15-C098-5748-9569-3EE5E42AD9A5}" srcOrd="2" destOrd="0" presId="urn:microsoft.com/office/officeart/2005/8/layout/default"/>
    <dgm:cxn modelId="{FB1513EB-8C4D-EF48-A3AD-8EFEF5DA49C9}" type="presParOf" srcId="{3ECB2284-F31C-FF4B-9060-6FCA37DE1F5A}" destId="{386C90A0-7DF7-6046-A707-9C14F50D41DA}" srcOrd="3" destOrd="0" presId="urn:microsoft.com/office/officeart/2005/8/layout/default"/>
    <dgm:cxn modelId="{95AE8E3A-72F4-474C-9152-4887BB531D5F}" type="presParOf" srcId="{3ECB2284-F31C-FF4B-9060-6FCA37DE1F5A}" destId="{136E64CD-09E5-B24D-9A38-12D8AA172EA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9F8CFD-6BD5-40EE-8D4D-8B75FAB2797F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C7BC580-A56E-4708-80BF-66046B2AAB66}">
      <dgm:prSet/>
      <dgm:spPr/>
      <dgm:t>
        <a:bodyPr/>
        <a:lstStyle/>
        <a:p>
          <a:r>
            <a:rPr lang="en-US"/>
            <a:t>- Macros: ATRACE_TAG definition</a:t>
          </a:r>
        </a:p>
      </dgm:t>
    </dgm:pt>
    <dgm:pt modelId="{767C31EF-9C9F-4A83-B83E-ED390140D9FB}" type="parTrans" cxnId="{9D71CFDD-4798-44FF-B30B-4E776DB9B444}">
      <dgm:prSet/>
      <dgm:spPr/>
      <dgm:t>
        <a:bodyPr/>
        <a:lstStyle/>
        <a:p>
          <a:endParaRPr lang="en-US"/>
        </a:p>
      </dgm:t>
    </dgm:pt>
    <dgm:pt modelId="{9D6A896E-4279-487C-A96A-587DDE61E767}" type="sibTrans" cxnId="{9D71CFDD-4798-44FF-B30B-4E776DB9B444}">
      <dgm:prSet/>
      <dgm:spPr/>
      <dgm:t>
        <a:bodyPr/>
        <a:lstStyle/>
        <a:p>
          <a:endParaRPr lang="en-US"/>
        </a:p>
      </dgm:t>
    </dgm:pt>
    <dgm:pt modelId="{A7013C85-D607-4D42-BA26-A9C16F1E5C7C}">
      <dgm:prSet/>
      <dgm:spPr/>
      <dgm:t>
        <a:bodyPr/>
        <a:lstStyle/>
        <a:p>
          <a:r>
            <a:rPr lang="en-US"/>
            <a:t>- Conditional Compilation: #ifdef for enabling/disabling debug-specific logic</a:t>
          </a:r>
        </a:p>
      </dgm:t>
    </dgm:pt>
    <dgm:pt modelId="{AF45336A-18BC-46AA-90C4-EA9E66DB7767}" type="parTrans" cxnId="{AED799DF-1469-4B92-A8F7-D16971EF8FA5}">
      <dgm:prSet/>
      <dgm:spPr/>
      <dgm:t>
        <a:bodyPr/>
        <a:lstStyle/>
        <a:p>
          <a:endParaRPr lang="en-US"/>
        </a:p>
      </dgm:t>
    </dgm:pt>
    <dgm:pt modelId="{896972D7-3DB9-4B75-9F4C-73CC219EB970}" type="sibTrans" cxnId="{AED799DF-1469-4B92-A8F7-D16971EF8FA5}">
      <dgm:prSet/>
      <dgm:spPr/>
      <dgm:t>
        <a:bodyPr/>
        <a:lstStyle/>
        <a:p>
          <a:endParaRPr lang="en-US"/>
        </a:p>
      </dgm:t>
    </dgm:pt>
    <dgm:pt modelId="{046E2D38-83D5-4DDB-9670-AFA398DEE806}">
      <dgm:prSet/>
      <dgm:spPr/>
      <dgm:t>
        <a:bodyPr/>
        <a:lstStyle/>
        <a:p>
          <a:r>
            <a:rPr lang="en-US"/>
            <a:t>- Compiler Warnings: Suppression using #pragma clang diagnostic</a:t>
          </a:r>
        </a:p>
      </dgm:t>
    </dgm:pt>
    <dgm:pt modelId="{FC46F148-DD37-47BA-81FB-076BEFF3FFD4}" type="parTrans" cxnId="{C454B20B-9B68-46F2-8CB8-EC002212CCE2}">
      <dgm:prSet/>
      <dgm:spPr/>
      <dgm:t>
        <a:bodyPr/>
        <a:lstStyle/>
        <a:p>
          <a:endParaRPr lang="en-US"/>
        </a:p>
      </dgm:t>
    </dgm:pt>
    <dgm:pt modelId="{041330F4-17F9-48F3-AF2C-647A0FE6DC39}" type="sibTrans" cxnId="{C454B20B-9B68-46F2-8CB8-EC002212CCE2}">
      <dgm:prSet/>
      <dgm:spPr/>
      <dgm:t>
        <a:bodyPr/>
        <a:lstStyle/>
        <a:p>
          <a:endParaRPr lang="en-US"/>
        </a:p>
      </dgm:t>
    </dgm:pt>
    <dgm:pt modelId="{2DE682D6-7108-514B-980E-E8CC875F2CAB}" type="pres">
      <dgm:prSet presAssocID="{4A9F8CFD-6BD5-40EE-8D4D-8B75FAB2797F}" presName="diagram" presStyleCnt="0">
        <dgm:presLayoutVars>
          <dgm:dir/>
          <dgm:resizeHandles val="exact"/>
        </dgm:presLayoutVars>
      </dgm:prSet>
      <dgm:spPr/>
    </dgm:pt>
    <dgm:pt modelId="{19A8AF54-7217-814A-AE4E-0C452274BF90}" type="pres">
      <dgm:prSet presAssocID="{CC7BC580-A56E-4708-80BF-66046B2AAB66}" presName="node" presStyleLbl="node1" presStyleIdx="0" presStyleCnt="3">
        <dgm:presLayoutVars>
          <dgm:bulletEnabled val="1"/>
        </dgm:presLayoutVars>
      </dgm:prSet>
      <dgm:spPr/>
    </dgm:pt>
    <dgm:pt modelId="{7FC904BF-6503-144F-8726-BCB3BABF4C58}" type="pres">
      <dgm:prSet presAssocID="{9D6A896E-4279-487C-A96A-587DDE61E767}" presName="sibTrans" presStyleCnt="0"/>
      <dgm:spPr/>
    </dgm:pt>
    <dgm:pt modelId="{E01C01AF-4B0A-7B4F-ACCE-3097B8549799}" type="pres">
      <dgm:prSet presAssocID="{A7013C85-D607-4D42-BA26-A9C16F1E5C7C}" presName="node" presStyleLbl="node1" presStyleIdx="1" presStyleCnt="3">
        <dgm:presLayoutVars>
          <dgm:bulletEnabled val="1"/>
        </dgm:presLayoutVars>
      </dgm:prSet>
      <dgm:spPr/>
    </dgm:pt>
    <dgm:pt modelId="{09F14037-3053-F948-A761-09568E666479}" type="pres">
      <dgm:prSet presAssocID="{896972D7-3DB9-4B75-9F4C-73CC219EB970}" presName="sibTrans" presStyleCnt="0"/>
      <dgm:spPr/>
    </dgm:pt>
    <dgm:pt modelId="{9C53552E-56D8-9343-838A-6E697D7B821C}" type="pres">
      <dgm:prSet presAssocID="{046E2D38-83D5-4DDB-9670-AFA398DEE806}" presName="node" presStyleLbl="node1" presStyleIdx="2" presStyleCnt="3">
        <dgm:presLayoutVars>
          <dgm:bulletEnabled val="1"/>
        </dgm:presLayoutVars>
      </dgm:prSet>
      <dgm:spPr/>
    </dgm:pt>
  </dgm:ptLst>
  <dgm:cxnLst>
    <dgm:cxn modelId="{C454B20B-9B68-46F2-8CB8-EC002212CCE2}" srcId="{4A9F8CFD-6BD5-40EE-8D4D-8B75FAB2797F}" destId="{046E2D38-83D5-4DDB-9670-AFA398DEE806}" srcOrd="2" destOrd="0" parTransId="{FC46F148-DD37-47BA-81FB-076BEFF3FFD4}" sibTransId="{041330F4-17F9-48F3-AF2C-647A0FE6DC39}"/>
    <dgm:cxn modelId="{C3113C22-9C06-8B4E-BD90-C17605D45594}" type="presOf" srcId="{046E2D38-83D5-4DDB-9670-AFA398DEE806}" destId="{9C53552E-56D8-9343-838A-6E697D7B821C}" srcOrd="0" destOrd="0" presId="urn:microsoft.com/office/officeart/2005/8/layout/default"/>
    <dgm:cxn modelId="{1D6FA54F-731E-9346-A814-91586A4B3ECE}" type="presOf" srcId="{A7013C85-D607-4D42-BA26-A9C16F1E5C7C}" destId="{E01C01AF-4B0A-7B4F-ACCE-3097B8549799}" srcOrd="0" destOrd="0" presId="urn:microsoft.com/office/officeart/2005/8/layout/default"/>
    <dgm:cxn modelId="{64836BA0-6D26-F54C-8367-F5E9C786AA52}" type="presOf" srcId="{CC7BC580-A56E-4708-80BF-66046B2AAB66}" destId="{19A8AF54-7217-814A-AE4E-0C452274BF90}" srcOrd="0" destOrd="0" presId="urn:microsoft.com/office/officeart/2005/8/layout/default"/>
    <dgm:cxn modelId="{4E0CF7CA-06B2-4144-9BA5-859694EC348B}" type="presOf" srcId="{4A9F8CFD-6BD5-40EE-8D4D-8B75FAB2797F}" destId="{2DE682D6-7108-514B-980E-E8CC875F2CAB}" srcOrd="0" destOrd="0" presId="urn:microsoft.com/office/officeart/2005/8/layout/default"/>
    <dgm:cxn modelId="{9D71CFDD-4798-44FF-B30B-4E776DB9B444}" srcId="{4A9F8CFD-6BD5-40EE-8D4D-8B75FAB2797F}" destId="{CC7BC580-A56E-4708-80BF-66046B2AAB66}" srcOrd="0" destOrd="0" parTransId="{767C31EF-9C9F-4A83-B83E-ED390140D9FB}" sibTransId="{9D6A896E-4279-487C-A96A-587DDE61E767}"/>
    <dgm:cxn modelId="{AED799DF-1469-4B92-A8F7-D16971EF8FA5}" srcId="{4A9F8CFD-6BD5-40EE-8D4D-8B75FAB2797F}" destId="{A7013C85-D607-4D42-BA26-A9C16F1E5C7C}" srcOrd="1" destOrd="0" parTransId="{AF45336A-18BC-46AA-90C4-EA9E66DB7767}" sibTransId="{896972D7-3DB9-4B75-9F4C-73CC219EB970}"/>
    <dgm:cxn modelId="{3A222262-FA91-0645-AE72-283EAFD9480D}" type="presParOf" srcId="{2DE682D6-7108-514B-980E-E8CC875F2CAB}" destId="{19A8AF54-7217-814A-AE4E-0C452274BF90}" srcOrd="0" destOrd="0" presId="urn:microsoft.com/office/officeart/2005/8/layout/default"/>
    <dgm:cxn modelId="{C20535FA-FFD9-DA43-A653-D8AF9C7D2628}" type="presParOf" srcId="{2DE682D6-7108-514B-980E-E8CC875F2CAB}" destId="{7FC904BF-6503-144F-8726-BCB3BABF4C58}" srcOrd="1" destOrd="0" presId="urn:microsoft.com/office/officeart/2005/8/layout/default"/>
    <dgm:cxn modelId="{41ADBF27-DDCE-8A45-BE4F-69D4DE814FEF}" type="presParOf" srcId="{2DE682D6-7108-514B-980E-E8CC875F2CAB}" destId="{E01C01AF-4B0A-7B4F-ACCE-3097B8549799}" srcOrd="2" destOrd="0" presId="urn:microsoft.com/office/officeart/2005/8/layout/default"/>
    <dgm:cxn modelId="{C5828EE2-64C6-5049-9650-01B600C7B4ED}" type="presParOf" srcId="{2DE682D6-7108-514B-980E-E8CC875F2CAB}" destId="{09F14037-3053-F948-A761-09568E666479}" srcOrd="3" destOrd="0" presId="urn:microsoft.com/office/officeart/2005/8/layout/default"/>
    <dgm:cxn modelId="{41093F81-04CC-C94F-93F0-DFA423865849}" type="presParOf" srcId="{2DE682D6-7108-514B-980E-E8CC875F2CAB}" destId="{9C53552E-56D8-9343-838A-6E697D7B821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8B956-6CC6-114A-8374-7E2B8A3433CE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Error Codes: NO_ERROR, INVALID_OPERATION, NAME_NOT_FOUND</a:t>
          </a:r>
        </a:p>
      </dsp:txBody>
      <dsp:txXfrm>
        <a:off x="429570" y="472"/>
        <a:ext cx="3346456" cy="2007873"/>
      </dsp:txXfrm>
    </dsp:sp>
    <dsp:sp modelId="{D8C4BE15-C098-5748-9569-3EE5E42AD9A5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Logging: ALOGE, LOG_ALWAYS_FATAL_IF</a:t>
          </a:r>
        </a:p>
      </dsp:txBody>
      <dsp:txXfrm>
        <a:off x="4110672" y="472"/>
        <a:ext cx="3346456" cy="2007873"/>
      </dsp:txXfrm>
    </dsp:sp>
    <dsp:sp modelId="{136E64CD-09E5-B24D-9A38-12D8AA172EAC}">
      <dsp:nvSpPr>
        <dsp:cNvPr id="0" name=""/>
        <dsp:cNvSpPr/>
      </dsp:nvSpPr>
      <dsp:spPr>
        <a:xfrm>
          <a:off x="2270121" y="2342991"/>
          <a:ext cx="3346456" cy="200787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Key examples and implementation details included.</a:t>
          </a:r>
        </a:p>
      </dsp:txBody>
      <dsp:txXfrm>
        <a:off x="2270121" y="2342991"/>
        <a:ext cx="3346456" cy="2007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AF54-7217-814A-AE4E-0C452274BF90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Macros: ATRACE_TAG definition</a:t>
          </a:r>
        </a:p>
      </dsp:txBody>
      <dsp:txXfrm>
        <a:off x="429570" y="472"/>
        <a:ext cx="3346456" cy="2007873"/>
      </dsp:txXfrm>
    </dsp:sp>
    <dsp:sp modelId="{E01C01AF-4B0A-7B4F-ACCE-3097B8549799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Conditional Compilation: #ifdef for enabling/disabling debug-specific logic</a:t>
          </a:r>
        </a:p>
      </dsp:txBody>
      <dsp:txXfrm>
        <a:off x="4110672" y="472"/>
        <a:ext cx="3346456" cy="2007873"/>
      </dsp:txXfrm>
    </dsp:sp>
    <dsp:sp modelId="{9C53552E-56D8-9343-838A-6E697D7B821C}">
      <dsp:nvSpPr>
        <dsp:cNvPr id="0" name=""/>
        <dsp:cNvSpPr/>
      </dsp:nvSpPr>
      <dsp:spPr>
        <a:xfrm>
          <a:off x="2270121" y="2342991"/>
          <a:ext cx="3346456" cy="200787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Compiler Warnings: Suppression using #pragma clang diagnostic</a:t>
          </a:r>
        </a:p>
      </dsp:txBody>
      <dsp:txXfrm>
        <a:off x="2270121" y="2342991"/>
        <a:ext cx="3346456" cy="2007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4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3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1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8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9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7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7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4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946" y="148929"/>
            <a:ext cx="4920107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273" y="1380754"/>
            <a:ext cx="4171453" cy="2513516"/>
          </a:xfrm>
        </p:spPr>
        <p:txBody>
          <a:bodyPr>
            <a:normAutofit/>
          </a:bodyPr>
          <a:lstStyle/>
          <a:p>
            <a:r>
              <a:rPr lang="en-US" sz="4200"/>
              <a:t>Advanced C++ Concepts in </a:t>
            </a:r>
            <a:br>
              <a:rPr lang="en-US" sz="4200"/>
            </a:br>
            <a:r>
              <a:rPr lang="en-US" sz="4200"/>
              <a:t>AOSP- [.cpp ]files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273" y="4076802"/>
            <a:ext cx="4171453" cy="1534587"/>
          </a:xfrm>
        </p:spPr>
        <p:txBody>
          <a:bodyPr>
            <a:normAutofit/>
          </a:bodyPr>
          <a:lstStyle/>
          <a:p>
            <a:r>
              <a:rPr lang="en-US"/>
              <a:t>Technical Presentation for the Discussion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1870589" y="6170"/>
            <a:ext cx="5112196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0746" y="5310973"/>
            <a:ext cx="529461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r>
              <a:rPr lang="en-US"/>
              <a:t>Visual Aids and Summary</a:t>
            </a:r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r>
              <a:rPr lang="en-US" sz="2200" dirty="0"/>
              <a:t> Class Diagram: Relationships between Surface Flinger, Display Device, Hardware Composer</a:t>
            </a:r>
          </a:p>
          <a:p>
            <a:r>
              <a:rPr lang="en-US" sz="2200" dirty="0"/>
              <a:t> Flowchart: Data flow from application layers to physical displays</a:t>
            </a:r>
          </a:p>
          <a:p>
            <a:r>
              <a:rPr lang="en-US" sz="2200" dirty="0"/>
              <a:t> Summary:</a:t>
            </a:r>
          </a:p>
          <a:p>
            <a:r>
              <a:rPr lang="en-US" sz="2200" dirty="0"/>
              <a:t>  Surface Flinger integrates advanced C++ concepts for efficient display management.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Overview of SurfaceFlinger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/>
              <a:t>- Composes layers into a single display image</a:t>
            </a:r>
          </a:p>
          <a:p>
            <a:r>
              <a:rPr lang="en-US"/>
              <a:t>- Manages interactions with the Hardware Composer (HWC)</a:t>
            </a:r>
          </a:p>
          <a:p>
            <a:r>
              <a:rPr lang="en-US"/>
              <a:t>- Handles virtual and physical displays</a:t>
            </a:r>
          </a:p>
          <a:p>
            <a:r>
              <a:rPr lang="en-US"/>
              <a:t>- Optimizes rendering via frame scheduling, resource management, and synchronization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1011045"/>
            <a:ext cx="3277394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19" y="1112969"/>
            <a:ext cx="2952974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Core C++ Syntax and Constructs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2" y="820880"/>
            <a:ext cx="3943349" cy="4889350"/>
          </a:xfrm>
        </p:spPr>
        <p:txBody>
          <a:bodyPr anchor="t">
            <a:normAutofit/>
          </a:bodyPr>
          <a:lstStyle/>
          <a:p>
            <a:r>
              <a:rPr lang="en-US"/>
              <a:t>1. Variable Declarations</a:t>
            </a:r>
          </a:p>
          <a:p>
            <a:r>
              <a:rPr lang="en-US"/>
              <a:t>2. Control Statements</a:t>
            </a:r>
          </a:p>
          <a:p>
            <a:r>
              <a:rPr lang="en-US"/>
              <a:t>3. Functions</a:t>
            </a:r>
          </a:p>
          <a:p>
            <a:r>
              <a:rPr lang="en-US"/>
              <a:t>4. Lambda Expressions</a:t>
            </a:r>
          </a:p>
          <a:p>
            <a:r>
              <a:rPr lang="en-US"/>
              <a:t>Examples and explanations provided in the document.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544" y="847600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58" y="1233241"/>
            <a:ext cx="2430380" cy="406462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Object-Oriented Programming (OOP)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2" y="820880"/>
            <a:ext cx="3943349" cy="4889350"/>
          </a:xfrm>
        </p:spPr>
        <p:txBody>
          <a:bodyPr anchor="t">
            <a:normAutofit/>
          </a:bodyPr>
          <a:lstStyle/>
          <a:p>
            <a:r>
              <a:rPr lang="en-US"/>
              <a:t>- Classes and Objects: SurfaceFlinger class examples</a:t>
            </a:r>
          </a:p>
          <a:p>
            <a:r>
              <a:rPr lang="en-US"/>
              <a:t>- Constructors and Destructors</a:t>
            </a:r>
          </a:p>
          <a:p>
            <a:r>
              <a:rPr lang="en-US"/>
              <a:t>- Inheritance and Polymorphism</a:t>
            </a:r>
          </a:p>
          <a:p>
            <a:r>
              <a:rPr lang="en-US"/>
              <a:t>- Encapsulation through access specifiers</a:t>
            </a: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3792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1011045"/>
            <a:ext cx="3277394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19" y="1112969"/>
            <a:ext cx="2952974" cy="416601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Memory Management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2" y="820880"/>
            <a:ext cx="3943349" cy="4889350"/>
          </a:xfrm>
        </p:spPr>
        <p:txBody>
          <a:bodyPr anchor="t">
            <a:normAutofit/>
          </a:bodyPr>
          <a:lstStyle/>
          <a:p>
            <a:r>
              <a:rPr lang="en-US"/>
              <a:t>- Smart Pointers: std::shared_ptr, std::unique_ptr, sp&lt;&gt;</a:t>
            </a:r>
          </a:p>
          <a:p>
            <a:r>
              <a:rPr lang="en-US"/>
              <a:t>- RAII (Resource Acquisition Is Initialization): Resource cleanup via destructors</a:t>
            </a:r>
          </a:p>
          <a:p>
            <a:r>
              <a:rPr lang="en-US"/>
              <a:t>Examples and use cases included in the document.</a:t>
            </a: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1011045"/>
            <a:ext cx="3277394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19" y="1112969"/>
            <a:ext cx="2952974" cy="416601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Template Programming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2" y="820880"/>
            <a:ext cx="3943349" cy="4889350"/>
          </a:xfrm>
        </p:spPr>
        <p:txBody>
          <a:bodyPr anchor="t">
            <a:normAutofit/>
          </a:bodyPr>
          <a:lstStyle/>
          <a:p>
            <a:r>
              <a:rPr lang="en-US"/>
              <a:t>- STL Containers: std::vector, std::optional, std::unordered_map</a:t>
            </a:r>
          </a:p>
          <a:p>
            <a:r>
              <a:rPr lang="en-US"/>
              <a:t>- Android-Specific Utilities: ftl::find_if</a:t>
            </a:r>
          </a:p>
          <a:p>
            <a:r>
              <a:rPr lang="en-US"/>
              <a:t>Practical examples provided in the detailed document.</a:t>
            </a: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1011045"/>
            <a:ext cx="3277394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19" y="1112969"/>
            <a:ext cx="2952974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Advanced C++ Patterns</a:t>
            </a: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2" y="820880"/>
            <a:ext cx="3943349" cy="4889350"/>
          </a:xfrm>
        </p:spPr>
        <p:txBody>
          <a:bodyPr anchor="t">
            <a:normAutofit/>
          </a:bodyPr>
          <a:lstStyle/>
          <a:p>
            <a:r>
              <a:t>- Singleton Pattern: Global instance management through FlagManager</a:t>
            </a:r>
          </a:p>
          <a:p>
            <a:r>
              <a:t>- Example: markBootCompleted, getInstance methods</a:t>
            </a:r>
          </a:p>
          <a:p>
            <a:r>
              <a:t>Implementation details discussed in the document.</a:t>
            </a:r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F0F811-D183-1824-F70B-E02FB2CC89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Error Handling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CA7D449-E237-C909-2D5D-75506DEFB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48391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A770B3-D51A-1F62-92A3-ED38779EA4E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66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Preprocessor Directives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6EEC4E-5E57-7E85-574F-02C663B1B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01020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328</Words>
  <Application>Microsoft Macintosh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Advanced C++ Concepts in  AOSP- [.cpp ]files</vt:lpstr>
      <vt:lpstr>Overview of SurfaceFlinger</vt:lpstr>
      <vt:lpstr>Core C++ Syntax and Constructs</vt:lpstr>
      <vt:lpstr>Object-Oriented Programming (OOP)</vt:lpstr>
      <vt:lpstr>Memory Management</vt:lpstr>
      <vt:lpstr>Template Programming</vt:lpstr>
      <vt:lpstr>Advanced C++ Patterns</vt:lpstr>
      <vt:lpstr>Error Handling</vt:lpstr>
      <vt:lpstr>Preprocessor Directives</vt:lpstr>
      <vt:lpstr>Visual Aids and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Office</cp:lastModifiedBy>
  <cp:revision>4</cp:revision>
  <dcterms:created xsi:type="dcterms:W3CDTF">2013-01-27T09:14:16Z</dcterms:created>
  <dcterms:modified xsi:type="dcterms:W3CDTF">2025-01-29T05:44:57Z</dcterms:modified>
  <cp:category/>
</cp:coreProperties>
</file>