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Advanced C++ Concepts in </a:t>
            </a:r>
            <a:br>
              <a:rPr lang="en-US" dirty="0"/>
            </a:br>
            <a:r>
              <a:rPr lang="en-US"/>
              <a:t>AOSP- [.</a:t>
            </a:r>
            <a:r>
              <a:rPr lang="en-US" dirty="0" err="1"/>
              <a:t>cpp</a:t>
            </a:r>
            <a:r>
              <a:rPr lang="en-US" dirty="0"/>
              <a:t> ]files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Technical Presentation for </a:t>
            </a:r>
            <a:r>
              <a:rPr lang="en-US" dirty="0"/>
              <a:t>the</a:t>
            </a:r>
            <a:r>
              <a:rPr dirty="0"/>
              <a:t> Discussion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Aids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Class Diagram: Relationships between </a:t>
            </a:r>
            <a:r>
              <a:rPr dirty="0" err="1"/>
              <a:t>SurfaceFlinger</a:t>
            </a:r>
            <a:r>
              <a:rPr dirty="0"/>
              <a:t>, </a:t>
            </a:r>
            <a:r>
              <a:rPr dirty="0" err="1"/>
              <a:t>DisplayDevice</a:t>
            </a:r>
            <a:r>
              <a:rPr dirty="0"/>
              <a:t>, </a:t>
            </a:r>
            <a:r>
              <a:rPr dirty="0" err="1"/>
              <a:t>HardwareComposer</a:t>
            </a:r>
            <a:endParaRPr dirty="0"/>
          </a:p>
          <a:p>
            <a:r>
              <a:rPr dirty="0"/>
              <a:t>- Flowchart: Data flow from application layers to physical displays</a:t>
            </a:r>
          </a:p>
          <a:p>
            <a:r>
              <a:rPr dirty="0"/>
              <a:t>- Summary:</a:t>
            </a:r>
          </a:p>
          <a:p>
            <a:r>
              <a:rPr dirty="0"/>
              <a:t>  - </a:t>
            </a:r>
            <a:r>
              <a:rPr dirty="0" err="1"/>
              <a:t>SurfaceFlinger</a:t>
            </a:r>
            <a:r>
              <a:rPr dirty="0"/>
              <a:t> integrates advanced C++ concepts for efficient display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SurfaceFlinger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Composes layers into a single display image</a:t>
            </a:r>
          </a:p>
          <a:p>
            <a:r>
              <a:t>- Manages interactions with the Hardware Composer (HWC)</a:t>
            </a:r>
          </a:p>
          <a:p>
            <a:r>
              <a:t>- Handles virtual and physical displays</a:t>
            </a:r>
          </a:p>
          <a:p>
            <a:r>
              <a:t>- Optimizes rendering via frame scheduling, resource management, and synchronization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C++ Syntax and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Variable Declarations</a:t>
            </a:r>
          </a:p>
          <a:p>
            <a:r>
              <a:t>2. Control Statements</a:t>
            </a:r>
          </a:p>
          <a:p>
            <a:r>
              <a:t>3. Functions</a:t>
            </a:r>
          </a:p>
          <a:p>
            <a:r>
              <a:t>4. Lambda Expressions</a:t>
            </a:r>
          </a:p>
          <a:p>
            <a:r>
              <a:t>Examples and explanations provided in the document.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Classes and Objects: SurfaceFlinger class examples</a:t>
            </a:r>
          </a:p>
          <a:p>
            <a:r>
              <a:t>- Constructors and Destructors</a:t>
            </a:r>
          </a:p>
          <a:p>
            <a:r>
              <a:t>- Inheritance and Polymorphism</a:t>
            </a:r>
          </a:p>
          <a:p>
            <a:r>
              <a:t>- Encapsulation through access specifiers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Pointers: std::shared_ptr, std::unique_ptr, sp&lt;&gt;</a:t>
            </a:r>
          </a:p>
          <a:p>
            <a:r>
              <a:t>- RAII (Resource Acquisition Is Initialization): Resource cleanup via destructors</a:t>
            </a:r>
          </a:p>
          <a:p>
            <a:r>
              <a:t>Examples and use cases included in the document.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STL Containers: std::vector, std::optional, std::unordered_map</a:t>
            </a:r>
          </a:p>
          <a:p>
            <a:r>
              <a:t>- Android-Specific Utilities: ftl::find_if</a:t>
            </a:r>
          </a:p>
          <a:p>
            <a:r>
              <a:t>Practical examples provided in the detailed document.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Error Codes: NO_ERROR, INVALID_OPERATION, NAME_NOT_FOUND</a:t>
            </a:r>
          </a:p>
          <a:p>
            <a:r>
              <a:t>- Logging: ALOGE, LOG_ALWAYS_FATAL_IF</a:t>
            </a:r>
          </a:p>
          <a:p>
            <a:r>
              <a:t>Key examples and implementation details included.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C++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Singleton Pattern: Global instance management through FlagManager</a:t>
            </a:r>
          </a:p>
          <a:p>
            <a:r>
              <a:t>- Example: markBootCompleted, getInstance methods</a:t>
            </a:r>
          </a:p>
          <a:p>
            <a:r>
              <a:t>Implementation details discussed in the document.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Preprocessor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Macros: ATRACE_TAG definition</a:t>
            </a:r>
          </a:p>
          <a:p>
            <a:r>
              <a:t>- Conditional Compilation: #ifdef for enabling/disabling debug-specific logic</a:t>
            </a:r>
          </a:p>
          <a:p>
            <a:r>
              <a:t>- Compiler Warnings: Suppression using #pragma clang diagnostic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325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Advanced C++ Concepts in  AOSP- [.cpp ]files</vt:lpstr>
      <vt:lpstr>Overview of SurfaceFlinger</vt:lpstr>
      <vt:lpstr>Core C++ Syntax and Constructs</vt:lpstr>
      <vt:lpstr>Object-Oriented Programming (OOP)</vt:lpstr>
      <vt:lpstr>Memory Management</vt:lpstr>
      <vt:lpstr>Template Programming</vt:lpstr>
      <vt:lpstr>Error Handling</vt:lpstr>
      <vt:lpstr>Advanced C++ Patterns</vt:lpstr>
      <vt:lpstr>Preprocessor Directives</vt:lpstr>
      <vt:lpstr>Visual Aids and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3</cp:revision>
  <dcterms:created xsi:type="dcterms:W3CDTF">2013-01-27T09:14:16Z</dcterms:created>
  <dcterms:modified xsi:type="dcterms:W3CDTF">2025-01-28T18:02:34Z</dcterms:modified>
  <cp:category/>
</cp:coreProperties>
</file>