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52" d="100"/>
          <a:sy n="52"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1143000" y="685800"/>
            <a:ext cx="4572000" cy="3429000"/>
          </a:xfrm>
          <a:prstGeom prst="rect">
            <a:avLst/>
          </a:prstGeom>
        </p:spPr>
        <p:txBody>
          <a:bodyPr/>
          <a:lstStyle/>
          <a:p>
            <a:endParaRPr/>
          </a:p>
        </p:txBody>
      </p:sp>
      <p:sp>
        <p:nvSpPr>
          <p:cNvPr id="138" name="Shape 13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25768" indent="-390768" algn="ctr">
              <a:spcBef>
                <a:spcPts val="0"/>
              </a:spcBef>
              <a:defRPr sz="3200" i="1"/>
            </a:lvl2pPr>
            <a:lvl3pPr marL="1660768" indent="-390768" algn="ctr">
              <a:spcBef>
                <a:spcPts val="0"/>
              </a:spcBef>
              <a:defRPr sz="3200" i="1"/>
            </a:lvl3pPr>
            <a:lvl4pPr marL="2295768" indent="-390768" algn="ctr">
              <a:spcBef>
                <a:spcPts val="0"/>
              </a:spcBef>
              <a:defRPr sz="3200" i="1"/>
            </a:lvl4pPr>
            <a:lvl5pPr marL="2930768" indent="-390768" algn="ctr">
              <a:spcBef>
                <a:spcPts val="0"/>
              </a:spcBef>
              <a:defRPr sz="3200" i="1"/>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13"/>
          </p:nvPr>
        </p:nvSpPr>
        <p:spPr>
          <a:xfrm>
            <a:off x="2387600" y="6076950"/>
            <a:ext cx="19621500" cy="825500"/>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8"/>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_Blank">
    <p:spTree>
      <p:nvGrpSpPr>
        <p:cNvPr id="1" name=""/>
        <p:cNvGrpSpPr/>
        <p:nvPr/>
      </p:nvGrpSpPr>
      <p:grpSpPr>
        <a:xfrm>
          <a:off x="0" y="0"/>
          <a:ext cx="0" cy="0"/>
          <a:chOff x="0" y="0"/>
          <a:chExt cx="0" cy="0"/>
        </a:xfrm>
      </p:grpSpPr>
      <p:pic>
        <p:nvPicPr>
          <p:cNvPr id="117" name="Google Shape;152;p23" descr="Google Shape;152;p23"/>
          <p:cNvPicPr>
            <a:picLocks noChangeAspect="1"/>
          </p:cNvPicPr>
          <p:nvPr/>
        </p:nvPicPr>
        <p:blipFill>
          <a:blip r:embed="rId2"/>
          <a:srcRect r="26150"/>
          <a:stretch>
            <a:fillRect/>
          </a:stretch>
        </p:blipFill>
        <p:spPr>
          <a:xfrm>
            <a:off x="-1" y="-41937"/>
            <a:ext cx="24384002" cy="13757604"/>
          </a:xfrm>
          <a:prstGeom prst="rect">
            <a:avLst/>
          </a:prstGeom>
          <a:ln w="12700">
            <a:miter lim="400000"/>
          </a:ln>
        </p:spPr>
      </p:pic>
      <p:sp>
        <p:nvSpPr>
          <p:cNvPr id="118" name="Body Level One…"/>
          <p:cNvSpPr txBox="1">
            <a:spLocks noGrp="1"/>
          </p:cNvSpPr>
          <p:nvPr>
            <p:ph type="body" sz="quarter" idx="1"/>
          </p:nvPr>
        </p:nvSpPr>
        <p:spPr>
          <a:xfrm>
            <a:off x="17631830" y="11543734"/>
            <a:ext cx="5905606" cy="616005"/>
          </a:xfrm>
          <a:prstGeom prst="rect">
            <a:avLst/>
          </a:prstGeom>
        </p:spPr>
        <p:txBody>
          <a:bodyPr lIns="243798" tIns="243798" rIns="243798" bIns="243798" anchor="b"/>
          <a:lstStyle>
            <a:lvl1pPr marL="0" indent="228600" algn="r" defTabSz="2438400">
              <a:lnSpc>
                <a:spcPct val="90000"/>
              </a:lnSpc>
              <a:spcBef>
                <a:spcPts val="800"/>
              </a:spcBef>
              <a:buSzTx/>
              <a:buNone/>
              <a:defRPr sz="3600" b="1">
                <a:solidFill>
                  <a:srgbClr val="FFFFFF"/>
                </a:solidFill>
                <a:latin typeface="Calibri"/>
                <a:ea typeface="Calibri"/>
                <a:cs typeface="Calibri"/>
                <a:sym typeface="Calibri"/>
              </a:defRPr>
            </a:lvl1pPr>
            <a:lvl2pPr marL="1335314" indent="-522513" algn="r" defTabSz="2438400">
              <a:lnSpc>
                <a:spcPct val="90000"/>
              </a:lnSpc>
              <a:spcBef>
                <a:spcPts val="800"/>
              </a:spcBef>
              <a:buSzPts val="3600"/>
              <a:buChar char="–"/>
              <a:defRPr sz="3600" b="1">
                <a:solidFill>
                  <a:srgbClr val="FFFFFF"/>
                </a:solidFill>
                <a:latin typeface="Calibri"/>
                <a:ea typeface="Calibri"/>
                <a:cs typeface="Calibri"/>
                <a:sym typeface="Calibri"/>
              </a:defRPr>
            </a:lvl2pPr>
            <a:lvl3pPr marL="1866900" indent="-571500" algn="r" defTabSz="2438400">
              <a:lnSpc>
                <a:spcPct val="90000"/>
              </a:lnSpc>
              <a:spcBef>
                <a:spcPts val="800"/>
              </a:spcBef>
              <a:buSzPts val="3600"/>
              <a:defRPr sz="3600" b="1">
                <a:solidFill>
                  <a:srgbClr val="FFFFFF"/>
                </a:solidFill>
                <a:latin typeface="Calibri"/>
                <a:ea typeface="Calibri"/>
                <a:cs typeface="Calibri"/>
                <a:sym typeface="Calibri"/>
              </a:defRPr>
            </a:lvl3pPr>
            <a:lvl4pPr marL="2418077" indent="-640077" algn="r" defTabSz="2438400">
              <a:lnSpc>
                <a:spcPct val="90000"/>
              </a:lnSpc>
              <a:spcBef>
                <a:spcPts val="800"/>
              </a:spcBef>
              <a:buSzPts val="3600"/>
              <a:buChar char="–"/>
              <a:defRPr sz="3600" b="1">
                <a:solidFill>
                  <a:srgbClr val="FFFFFF"/>
                </a:solidFill>
                <a:latin typeface="Calibri"/>
                <a:ea typeface="Calibri"/>
                <a:cs typeface="Calibri"/>
                <a:sym typeface="Calibri"/>
              </a:defRPr>
            </a:lvl4pPr>
            <a:lvl5pPr marL="2875277" indent="-640077" algn="r" defTabSz="2438400">
              <a:lnSpc>
                <a:spcPct val="90000"/>
              </a:lnSpc>
              <a:spcBef>
                <a:spcPts val="800"/>
              </a:spcBef>
              <a:buSzPts val="3600"/>
              <a:buChar char="»"/>
              <a:defRPr sz="3600" b="1">
                <a:solidFill>
                  <a:srgbClr val="FFFFFF"/>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19" name="Google Shape;154;p23"/>
          <p:cNvSpPr txBox="1">
            <a:spLocks noGrp="1"/>
          </p:cNvSpPr>
          <p:nvPr>
            <p:ph type="body" sz="quarter" idx="13"/>
          </p:nvPr>
        </p:nvSpPr>
        <p:spPr>
          <a:xfrm>
            <a:off x="17464270" y="11949545"/>
            <a:ext cx="6072805" cy="885602"/>
          </a:xfrm>
          <a:prstGeom prst="rect">
            <a:avLst/>
          </a:prstGeom>
        </p:spPr>
        <p:txBody>
          <a:bodyPr lIns="243798" tIns="243798" rIns="243798" bIns="243798" anchor="t"/>
          <a:lstStyle/>
          <a:p>
            <a:pPr marL="351894" indent="-351894" defTabSz="577850">
              <a:spcBef>
                <a:spcPts val="4100"/>
              </a:spcBef>
              <a:defRPr sz="2660"/>
            </a:pPr>
            <a:endParaRPr/>
          </a:p>
        </p:txBody>
      </p:sp>
      <p:sp>
        <p:nvSpPr>
          <p:cNvPr id="120" name="Google Shape;155;p23"/>
          <p:cNvSpPr txBox="1">
            <a:spLocks noGrp="1"/>
          </p:cNvSpPr>
          <p:nvPr>
            <p:ph type="body" sz="half" idx="14"/>
          </p:nvPr>
        </p:nvSpPr>
        <p:spPr>
          <a:xfrm>
            <a:off x="3317098" y="4104266"/>
            <a:ext cx="17749603" cy="4435205"/>
          </a:xfrm>
          <a:prstGeom prst="rect">
            <a:avLst/>
          </a:prstGeom>
        </p:spPr>
        <p:txBody>
          <a:bodyPr lIns="243798" tIns="243798" rIns="243798" bIns="243798" anchor="t"/>
          <a:lstStyle/>
          <a:p>
            <a:endParaRPr/>
          </a:p>
        </p:txBody>
      </p:sp>
      <p:sp>
        <p:nvSpPr>
          <p:cNvPr id="121" name="Google Shape;156;p23"/>
          <p:cNvSpPr/>
          <p:nvPr/>
        </p:nvSpPr>
        <p:spPr>
          <a:xfrm>
            <a:off x="10905814" y="8015668"/>
            <a:ext cx="2572005" cy="6"/>
          </a:xfrm>
          <a:prstGeom prst="line">
            <a:avLst/>
          </a:prstGeom>
          <a:ln w="63500">
            <a:solidFill>
              <a:srgbClr val="FFFFFF"/>
            </a:solidFill>
          </a:ln>
        </p:spPr>
        <p:txBody>
          <a:bodyPr lIns="45718" tIns="45718" rIns="45718" bIns="45718"/>
          <a:lstStyle/>
          <a:p>
            <a:endParaRPr/>
          </a:p>
        </p:txBody>
      </p:sp>
      <p:pic>
        <p:nvPicPr>
          <p:cNvPr id="122" name="Google Shape;157;p23" descr="Google Shape;157;p23"/>
          <p:cNvPicPr>
            <a:picLocks noChangeAspect="1"/>
          </p:cNvPicPr>
          <p:nvPr/>
        </p:nvPicPr>
        <p:blipFill>
          <a:blip r:embed="rId3"/>
          <a:stretch>
            <a:fillRect/>
          </a:stretch>
        </p:blipFill>
        <p:spPr>
          <a:xfrm>
            <a:off x="666048" y="708550"/>
            <a:ext cx="4008005" cy="1322404"/>
          </a:xfrm>
          <a:prstGeom prst="rect">
            <a:avLst/>
          </a:prstGeom>
          <a:ln w="12700">
            <a:miter lim="400000"/>
          </a:ln>
        </p:spPr>
      </p:pic>
      <p:sp>
        <p:nvSpPr>
          <p:cNvPr id="123" name="Slide Number"/>
          <p:cNvSpPr txBox="1">
            <a:spLocks noGrp="1"/>
          </p:cNvSpPr>
          <p:nvPr>
            <p:ph type="sldNum" sz="quarter" idx="2"/>
          </p:nvPr>
        </p:nvSpPr>
        <p:spPr>
          <a:xfrm>
            <a:off x="16766627" y="12362480"/>
            <a:ext cx="708576" cy="700440"/>
          </a:xfrm>
          <a:prstGeom prst="rect">
            <a:avLst/>
          </a:prstGeom>
        </p:spPr>
        <p:txBody>
          <a:bodyPr lIns="121917" tIns="121917" rIns="121917" bIns="121917" anchor="ctr"/>
          <a:lstStyle>
            <a:lvl1pPr algn="r" defTabSz="2438400">
              <a:defRPr sz="32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30" name="Title Text"/>
          <p:cNvSpPr txBox="1">
            <a:spLocks noGrp="1"/>
          </p:cNvSpPr>
          <p:nvPr>
            <p:ph type="title"/>
          </p:nvPr>
        </p:nvSpPr>
        <p:spPr>
          <a:xfrm>
            <a:off x="1778000" y="4533900"/>
            <a:ext cx="20828000" cy="4648200"/>
          </a:xfrm>
          <a:prstGeom prst="rect">
            <a:avLst/>
          </a:prstGeom>
        </p:spPr>
        <p:txBody>
          <a:bodyPr/>
          <a:lstStyle>
            <a:lvl1pPr>
              <a:defRPr sz="11200"/>
            </a:lvl1pPr>
          </a:lstStyle>
          <a:p>
            <a:r>
              <a:t>Title Text</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lvl1pPr>
            <a:lvl2pPr marL="1117600" indent="-558800">
              <a:spcBef>
                <a:spcPts val="4500"/>
              </a:spcBef>
            </a:lvl2pPr>
            <a:lvl3pPr marL="1676400" indent="-558800">
              <a:spcBef>
                <a:spcPts val="4500"/>
              </a:spcBef>
            </a:lvl3pPr>
            <a:lvl4pPr marL="2235200" indent="-558800">
              <a:spcBef>
                <a:spcPts val="4500"/>
              </a:spcBef>
            </a:lvl4pPr>
            <a:lvl5pPr marL="2794000" indent="-558800">
              <a:spcBef>
                <a:spcPts val="4500"/>
              </a:spcBef>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681340" y="7035800"/>
            <a:ext cx="8396682" cy="56007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9"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8255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502707" marR="0" indent="-502707" algn="l" defTabSz="825500" rtl="0" latinLnBrk="0">
        <a:lnSpc>
          <a:spcPct val="100000"/>
        </a:lnSpc>
        <a:spcBef>
          <a:spcPts val="5900"/>
        </a:spcBef>
        <a:spcAft>
          <a:spcPts val="0"/>
        </a:spcAft>
        <a:buClrTx/>
        <a:buSzPct val="125000"/>
        <a:buFontTx/>
        <a:buChar char="•"/>
        <a:tabLst/>
        <a:defRPr sz="3800" b="0" i="0" u="none" strike="noStrike" cap="none" spc="0" baseline="0">
          <a:solidFill>
            <a:srgbClr val="000000"/>
          </a:solidFill>
          <a:uFillTx/>
          <a:latin typeface="+mj-lt"/>
          <a:ea typeface="+mj-ea"/>
          <a:cs typeface="+mj-cs"/>
          <a:sym typeface="Helvetica Neue"/>
        </a:defRPr>
      </a:lvl1pPr>
      <a:lvl2pPr marL="1137707" marR="0" indent="-502707" algn="l" defTabSz="825500" rtl="0" latinLnBrk="0">
        <a:lnSpc>
          <a:spcPct val="100000"/>
        </a:lnSpc>
        <a:spcBef>
          <a:spcPts val="5900"/>
        </a:spcBef>
        <a:spcAft>
          <a:spcPts val="0"/>
        </a:spcAft>
        <a:buClrTx/>
        <a:buSzPct val="125000"/>
        <a:buFontTx/>
        <a:buChar char="•"/>
        <a:tabLst/>
        <a:defRPr sz="3800" b="0" i="0" u="none" strike="noStrike" cap="none" spc="0" baseline="0">
          <a:solidFill>
            <a:srgbClr val="000000"/>
          </a:solidFill>
          <a:uFillTx/>
          <a:latin typeface="+mj-lt"/>
          <a:ea typeface="+mj-ea"/>
          <a:cs typeface="+mj-cs"/>
          <a:sym typeface="Helvetica Neue"/>
        </a:defRPr>
      </a:lvl2pPr>
      <a:lvl3pPr marL="1772708" marR="0" indent="-502707" algn="l" defTabSz="825500" rtl="0" latinLnBrk="0">
        <a:lnSpc>
          <a:spcPct val="100000"/>
        </a:lnSpc>
        <a:spcBef>
          <a:spcPts val="5900"/>
        </a:spcBef>
        <a:spcAft>
          <a:spcPts val="0"/>
        </a:spcAft>
        <a:buClrTx/>
        <a:buSzPct val="125000"/>
        <a:buFontTx/>
        <a:buChar char="•"/>
        <a:tabLst/>
        <a:defRPr sz="3800" b="0" i="0" u="none" strike="noStrike" cap="none" spc="0" baseline="0">
          <a:solidFill>
            <a:srgbClr val="000000"/>
          </a:solidFill>
          <a:uFillTx/>
          <a:latin typeface="+mj-lt"/>
          <a:ea typeface="+mj-ea"/>
          <a:cs typeface="+mj-cs"/>
          <a:sym typeface="Helvetica Neue"/>
        </a:defRPr>
      </a:lvl3pPr>
      <a:lvl4pPr marL="2407708" marR="0" indent="-502708" algn="l" defTabSz="825500" rtl="0" latinLnBrk="0">
        <a:lnSpc>
          <a:spcPct val="100000"/>
        </a:lnSpc>
        <a:spcBef>
          <a:spcPts val="5900"/>
        </a:spcBef>
        <a:spcAft>
          <a:spcPts val="0"/>
        </a:spcAft>
        <a:buClrTx/>
        <a:buSzPct val="125000"/>
        <a:buFontTx/>
        <a:buChar char="•"/>
        <a:tabLst/>
        <a:defRPr sz="3800" b="0" i="0" u="none" strike="noStrike" cap="none" spc="0" baseline="0">
          <a:solidFill>
            <a:srgbClr val="000000"/>
          </a:solidFill>
          <a:uFillTx/>
          <a:latin typeface="+mj-lt"/>
          <a:ea typeface="+mj-ea"/>
          <a:cs typeface="+mj-cs"/>
          <a:sym typeface="Helvetica Neue"/>
        </a:defRPr>
      </a:lvl4pPr>
      <a:lvl5pPr marL="3042708" marR="0" indent="-502708" algn="l" defTabSz="825500" rtl="0" latinLnBrk="0">
        <a:lnSpc>
          <a:spcPct val="100000"/>
        </a:lnSpc>
        <a:spcBef>
          <a:spcPts val="5900"/>
        </a:spcBef>
        <a:spcAft>
          <a:spcPts val="0"/>
        </a:spcAft>
        <a:buClrTx/>
        <a:buSzPct val="125000"/>
        <a:buFontTx/>
        <a:buChar char="•"/>
        <a:tabLst/>
        <a:defRPr sz="3800" b="0" i="0" u="none" strike="noStrike" cap="none" spc="0" baseline="0">
          <a:solidFill>
            <a:srgbClr val="000000"/>
          </a:solidFill>
          <a:uFillTx/>
          <a:latin typeface="+mj-lt"/>
          <a:ea typeface="+mj-ea"/>
          <a:cs typeface="+mj-cs"/>
          <a:sym typeface="Helvetica Neue"/>
        </a:defRPr>
      </a:lvl5pPr>
      <a:lvl6pPr marL="3639037" marR="0" indent="-464036" algn="l" defTabSz="825500" rtl="0" latinLnBrk="0">
        <a:lnSpc>
          <a:spcPct val="100000"/>
        </a:lnSpc>
        <a:spcBef>
          <a:spcPts val="5900"/>
        </a:spcBef>
        <a:spcAft>
          <a:spcPts val="0"/>
        </a:spcAft>
        <a:buClrTx/>
        <a:buSzPct val="125000"/>
        <a:buFontTx/>
        <a:buChar char="•"/>
        <a:tabLst/>
        <a:defRPr sz="3800" b="0" i="0" u="none" strike="noStrike" cap="none" spc="0" baseline="0">
          <a:solidFill>
            <a:srgbClr val="000000"/>
          </a:solidFill>
          <a:uFillTx/>
          <a:latin typeface="+mj-lt"/>
          <a:ea typeface="+mj-ea"/>
          <a:cs typeface="+mj-cs"/>
          <a:sym typeface="Helvetica Neue"/>
        </a:defRPr>
      </a:lvl6pPr>
      <a:lvl7pPr marL="4274037" marR="0" indent="-464037" algn="l" defTabSz="825500" rtl="0" latinLnBrk="0">
        <a:lnSpc>
          <a:spcPct val="100000"/>
        </a:lnSpc>
        <a:spcBef>
          <a:spcPts val="5900"/>
        </a:spcBef>
        <a:spcAft>
          <a:spcPts val="0"/>
        </a:spcAft>
        <a:buClrTx/>
        <a:buSzPct val="125000"/>
        <a:buFontTx/>
        <a:buChar char="•"/>
        <a:tabLst/>
        <a:defRPr sz="3800" b="0" i="0" u="none" strike="noStrike" cap="none" spc="0" baseline="0">
          <a:solidFill>
            <a:srgbClr val="000000"/>
          </a:solidFill>
          <a:uFillTx/>
          <a:latin typeface="+mj-lt"/>
          <a:ea typeface="+mj-ea"/>
          <a:cs typeface="+mj-cs"/>
          <a:sym typeface="Helvetica Neue"/>
        </a:defRPr>
      </a:lvl7pPr>
      <a:lvl8pPr marL="4909037" marR="0" indent="-464037" algn="l" defTabSz="825500" rtl="0" latinLnBrk="0">
        <a:lnSpc>
          <a:spcPct val="100000"/>
        </a:lnSpc>
        <a:spcBef>
          <a:spcPts val="5900"/>
        </a:spcBef>
        <a:spcAft>
          <a:spcPts val="0"/>
        </a:spcAft>
        <a:buClrTx/>
        <a:buSzPct val="125000"/>
        <a:buFontTx/>
        <a:buChar char="•"/>
        <a:tabLst/>
        <a:defRPr sz="3800" b="0" i="0" u="none" strike="noStrike" cap="none" spc="0" baseline="0">
          <a:solidFill>
            <a:srgbClr val="000000"/>
          </a:solidFill>
          <a:uFillTx/>
          <a:latin typeface="+mj-lt"/>
          <a:ea typeface="+mj-ea"/>
          <a:cs typeface="+mj-cs"/>
          <a:sym typeface="Helvetica Neue"/>
        </a:defRPr>
      </a:lvl8pPr>
      <a:lvl9pPr marL="5544037" marR="0" indent="-464037" algn="l" defTabSz="825500" rtl="0" latinLnBrk="0">
        <a:lnSpc>
          <a:spcPct val="100000"/>
        </a:lnSpc>
        <a:spcBef>
          <a:spcPts val="5900"/>
        </a:spcBef>
        <a:spcAft>
          <a:spcPts val="0"/>
        </a:spcAft>
        <a:buClrTx/>
        <a:buSzPct val="125000"/>
        <a:buFontTx/>
        <a:buChar char="•"/>
        <a:tabLst/>
        <a:defRPr sz="3800" b="0" i="0" u="none" strike="noStrike" cap="none" spc="0" baseline="0">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vsexpress/"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386"/>
            <a:ext cx="24383998" cy="8748258"/>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17438" y="-7863682"/>
            <a:ext cx="8749114" cy="2438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73392" y="-7407736"/>
            <a:ext cx="8748256" cy="23472958"/>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45380"/>
            <a:ext cx="17084970" cy="8748252"/>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11890862" y="-2064106"/>
            <a:ext cx="9980294" cy="8878262"/>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0" name="Google Shape;2178;p373"/>
          <p:cNvSpPr txBox="1">
            <a:spLocks noGrp="1"/>
          </p:cNvSpPr>
          <p:nvPr>
            <p:ph type="title"/>
          </p:nvPr>
        </p:nvSpPr>
        <p:spPr>
          <a:xfrm>
            <a:off x="2629648" y="1470212"/>
            <a:ext cx="20107526" cy="5856940"/>
          </a:xfrm>
        </p:spPr>
        <p:txBody>
          <a:bodyPr vert="horz" lIns="91440" tIns="45720" rIns="91440" bIns="45720" rtlCol="0" anchor="b">
            <a:normAutofit/>
          </a:bodyPr>
          <a:lstStyle>
            <a:lvl1pPr indent="0" algn="ctr">
              <a:lnSpc>
                <a:spcPct val="100000"/>
              </a:lnSpc>
              <a:spcBef>
                <a:spcPts val="0"/>
              </a:spcBef>
              <a:defRPr sz="12000" b="0">
                <a:solidFill>
                  <a:srgbClr val="99195E"/>
                </a:solidFill>
                <a:latin typeface="Phosphate Inline"/>
                <a:ea typeface="Phosphate Inline"/>
                <a:cs typeface="Phosphate Inline"/>
                <a:sym typeface="Phosphate Inline"/>
              </a:defRPr>
            </a:lvl1pPr>
          </a:lstStyle>
          <a:p>
            <a:pPr algn="l" defTabSz="914400">
              <a:lnSpc>
                <a:spcPct val="90000"/>
              </a:lnSpc>
              <a:spcBef>
                <a:spcPct val="0"/>
              </a:spcBef>
            </a:pPr>
            <a:r>
              <a:rPr lang="en-US" sz="9600" kern="1200">
                <a:solidFill>
                  <a:srgbClr val="FFFFFF"/>
                </a:solidFill>
                <a:latin typeface="+mj-lt"/>
                <a:ea typeface="+mj-ea"/>
                <a:cs typeface="+mj-cs"/>
              </a:rPr>
              <a:t>GIT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Table of Content"/>
          <p:cNvGrpSpPr/>
          <p:nvPr/>
        </p:nvGrpSpPr>
        <p:grpSpPr>
          <a:xfrm>
            <a:off x="5425697" y="555688"/>
            <a:ext cx="10654139" cy="2826849"/>
            <a:chOff x="0" y="0"/>
            <a:chExt cx="10654138" cy="2826848"/>
          </a:xfrm>
        </p:grpSpPr>
        <p:sp>
          <p:nvSpPr>
            <p:cNvPr id="142" name="Rectangle"/>
            <p:cNvSpPr/>
            <p:nvPr/>
          </p:nvSpPr>
          <p:spPr>
            <a:xfrm>
              <a:off x="-1" y="-1"/>
              <a:ext cx="10654140" cy="2826849"/>
            </a:xfrm>
            <a:prstGeom prst="rect">
              <a:avLst/>
            </a:prstGeom>
            <a:solidFill>
              <a:srgbClr val="F7BA01"/>
            </a:solidFill>
            <a:ln w="12700" cap="flat">
              <a:noFill/>
              <a:miter lim="400000"/>
            </a:ln>
            <a:effectLst/>
          </p:spPr>
          <p:txBody>
            <a:bodyPr wrap="square" lIns="0" tIns="0" rIns="0" bIns="0" numCol="1" anchor="ctr">
              <a:noAutofit/>
            </a:bodyPr>
            <a:lstStyle/>
            <a:p>
              <a:pPr>
                <a:defRPr sz="5500">
                  <a:latin typeface="Helvetica Neue Medium"/>
                  <a:ea typeface="Helvetica Neue Medium"/>
                  <a:cs typeface="Helvetica Neue Medium"/>
                  <a:sym typeface="Helvetica Neue Medium"/>
                </a:defRPr>
              </a:pPr>
              <a:endParaRPr/>
            </a:p>
          </p:txBody>
        </p:sp>
        <p:sp>
          <p:nvSpPr>
            <p:cNvPr id="143" name="Table of Content"/>
            <p:cNvSpPr txBox="1"/>
            <p:nvPr/>
          </p:nvSpPr>
          <p:spPr>
            <a:xfrm>
              <a:off x="-1" y="991753"/>
              <a:ext cx="10654140" cy="843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500">
                  <a:latin typeface="Helvetica Neue Medium"/>
                  <a:ea typeface="Helvetica Neue Medium"/>
                  <a:cs typeface="Helvetica Neue Medium"/>
                  <a:sym typeface="Helvetica Neue Medium"/>
                </a:defRPr>
              </a:lvl1pPr>
            </a:lstStyle>
            <a:p>
              <a:r>
                <a:t>Table of Content </a:t>
              </a:r>
            </a:p>
          </p:txBody>
        </p:sp>
      </p:grpSp>
      <p:grpSp>
        <p:nvGrpSpPr>
          <p:cNvPr id="147" name="GIT Commands"/>
          <p:cNvGrpSpPr/>
          <p:nvPr/>
        </p:nvGrpSpPr>
        <p:grpSpPr>
          <a:xfrm>
            <a:off x="7004422" y="5340064"/>
            <a:ext cx="5938821" cy="1270008"/>
            <a:chOff x="-1" y="0"/>
            <a:chExt cx="5938820" cy="1270006"/>
          </a:xfrm>
        </p:grpSpPr>
        <p:sp>
          <p:nvSpPr>
            <p:cNvPr id="145" name="Rectangle"/>
            <p:cNvSpPr/>
            <p:nvPr/>
          </p:nvSpPr>
          <p:spPr>
            <a:xfrm>
              <a:off x="-2" y="-1"/>
              <a:ext cx="5938821" cy="1270008"/>
            </a:xfrm>
            <a:prstGeom prst="rect">
              <a:avLst/>
            </a:prstGeom>
            <a:solidFill>
              <a:schemeClr val="accent1"/>
            </a:solidFill>
            <a:ln w="12700" cap="flat">
              <a:noFill/>
              <a:miter lim="400000"/>
            </a:ln>
            <a:effectLst/>
          </p:spPr>
          <p:txBody>
            <a:bodyPr wrap="square" lIns="0" tIns="0" rIns="0" bIns="0" numCol="1" anchor="ctr">
              <a:noAutofit/>
            </a:bodyPr>
            <a:lstStyle/>
            <a:p>
              <a:pPr>
                <a:spcBef>
                  <a:spcPts val="4500"/>
                </a:spcBef>
                <a:defRPr>
                  <a:latin typeface="Helvetica Neue Medium"/>
                  <a:ea typeface="Helvetica Neue Medium"/>
                  <a:cs typeface="Helvetica Neue Medium"/>
                  <a:sym typeface="Helvetica Neue Medium"/>
                </a:defRPr>
              </a:pPr>
              <a:endParaRPr/>
            </a:p>
          </p:txBody>
        </p:sp>
        <p:sp>
          <p:nvSpPr>
            <p:cNvPr id="146" name="GIT Commands"/>
            <p:cNvSpPr txBox="1"/>
            <p:nvPr/>
          </p:nvSpPr>
          <p:spPr>
            <a:xfrm>
              <a:off x="-2" y="405576"/>
              <a:ext cx="5938821" cy="4588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spcBef>
                  <a:spcPts val="4500"/>
                </a:spcBef>
                <a:defRPr>
                  <a:latin typeface="Helvetica Neue Medium"/>
                  <a:ea typeface="Helvetica Neue Medium"/>
                  <a:cs typeface="Helvetica Neue Medium"/>
                  <a:sym typeface="Helvetica Neue Medium"/>
                </a:defRPr>
              </a:lvl1pPr>
            </a:lstStyle>
            <a:p>
              <a:r>
                <a:t>GIT Commands</a:t>
              </a:r>
            </a:p>
          </p:txBody>
        </p:sp>
      </p:grpSp>
      <p:grpSp>
        <p:nvGrpSpPr>
          <p:cNvPr id="150" name="Cloning the Project"/>
          <p:cNvGrpSpPr/>
          <p:nvPr/>
        </p:nvGrpSpPr>
        <p:grpSpPr>
          <a:xfrm>
            <a:off x="7004422" y="9021308"/>
            <a:ext cx="5938821" cy="1270009"/>
            <a:chOff x="-1" y="0"/>
            <a:chExt cx="5938820" cy="1270007"/>
          </a:xfrm>
        </p:grpSpPr>
        <p:sp>
          <p:nvSpPr>
            <p:cNvPr id="148" name="Rectangle"/>
            <p:cNvSpPr/>
            <p:nvPr/>
          </p:nvSpPr>
          <p:spPr>
            <a:xfrm>
              <a:off x="-2" y="-1"/>
              <a:ext cx="5938821" cy="1270008"/>
            </a:xfrm>
            <a:prstGeom prst="rect">
              <a:avLst/>
            </a:prstGeom>
            <a:solidFill>
              <a:schemeClr val="accent1"/>
            </a:solidFill>
            <a:ln w="12700" cap="flat">
              <a:noFill/>
              <a:miter lim="400000"/>
            </a:ln>
            <a:effectLst/>
          </p:spPr>
          <p:txBody>
            <a:bodyPr wrap="square" lIns="0" tIns="0" rIns="0" bIns="0" numCol="1" anchor="ctr">
              <a:noAutofit/>
            </a:bodyPr>
            <a:lstStyle/>
            <a:p>
              <a:pPr>
                <a:spcBef>
                  <a:spcPts val="4500"/>
                </a:spcBef>
                <a:defRPr>
                  <a:latin typeface="Helvetica Neue Medium"/>
                  <a:ea typeface="Helvetica Neue Medium"/>
                  <a:cs typeface="Helvetica Neue Medium"/>
                  <a:sym typeface="Helvetica Neue Medium"/>
                </a:defRPr>
              </a:pPr>
              <a:endParaRPr/>
            </a:p>
          </p:txBody>
        </p:sp>
        <p:sp>
          <p:nvSpPr>
            <p:cNvPr id="149" name="Cloning the Project"/>
            <p:cNvSpPr txBox="1"/>
            <p:nvPr/>
          </p:nvSpPr>
          <p:spPr>
            <a:xfrm>
              <a:off x="-2" y="405576"/>
              <a:ext cx="5938821" cy="4588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spcBef>
                  <a:spcPts val="4500"/>
                </a:spcBef>
                <a:defRPr>
                  <a:latin typeface="Helvetica Neue Medium"/>
                  <a:ea typeface="Helvetica Neue Medium"/>
                  <a:cs typeface="Helvetica Neue Medium"/>
                  <a:sym typeface="Helvetica Neue Medium"/>
                </a:defRPr>
              </a:lvl1pPr>
            </a:lstStyle>
            <a:p>
              <a:r>
                <a:t>Cloning the Project</a:t>
              </a:r>
            </a:p>
          </p:txBody>
        </p:sp>
      </p:grpSp>
      <p:grpSp>
        <p:nvGrpSpPr>
          <p:cNvPr id="153" name="Branching Techniques"/>
          <p:cNvGrpSpPr/>
          <p:nvPr/>
        </p:nvGrpSpPr>
        <p:grpSpPr>
          <a:xfrm>
            <a:off x="7004422" y="7180686"/>
            <a:ext cx="5938821" cy="1270008"/>
            <a:chOff x="-1" y="0"/>
            <a:chExt cx="5938820" cy="1270007"/>
          </a:xfrm>
        </p:grpSpPr>
        <p:sp>
          <p:nvSpPr>
            <p:cNvPr id="151" name="Rectangle"/>
            <p:cNvSpPr/>
            <p:nvPr/>
          </p:nvSpPr>
          <p:spPr>
            <a:xfrm>
              <a:off x="-2" y="-1"/>
              <a:ext cx="5938821" cy="1270008"/>
            </a:xfrm>
            <a:prstGeom prst="rect">
              <a:avLst/>
            </a:prstGeom>
            <a:solidFill>
              <a:schemeClr val="accent1"/>
            </a:solidFill>
            <a:ln w="12700" cap="flat">
              <a:noFill/>
              <a:miter lim="400000"/>
            </a:ln>
            <a:effectLst/>
          </p:spPr>
          <p:txBody>
            <a:bodyPr wrap="square" lIns="0" tIns="0" rIns="0" bIns="0" numCol="1" anchor="ctr">
              <a:noAutofit/>
            </a:bodyPr>
            <a:lstStyle/>
            <a:p>
              <a:pPr>
                <a:defRPr>
                  <a:latin typeface="Helvetica Neue Medium"/>
                  <a:ea typeface="Helvetica Neue Medium"/>
                  <a:cs typeface="Helvetica Neue Medium"/>
                  <a:sym typeface="Helvetica Neue Medium"/>
                </a:defRPr>
              </a:pPr>
              <a:endParaRPr/>
            </a:p>
          </p:txBody>
        </p:sp>
        <p:sp>
          <p:nvSpPr>
            <p:cNvPr id="152" name="Branching Techniques"/>
            <p:cNvSpPr txBox="1"/>
            <p:nvPr/>
          </p:nvSpPr>
          <p:spPr>
            <a:xfrm>
              <a:off x="-2" y="405576"/>
              <a:ext cx="5938821" cy="4588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a:latin typeface="Helvetica Neue Medium"/>
                  <a:ea typeface="Helvetica Neue Medium"/>
                  <a:cs typeface="Helvetica Neue Medium"/>
                  <a:sym typeface="Helvetica Neue Medium"/>
                </a:defRPr>
              </a:lvl1pPr>
            </a:lstStyle>
            <a:p>
              <a:r>
                <a:t>Branching Techniques</a:t>
              </a:r>
            </a:p>
          </p:txBody>
        </p:sp>
      </p:grpSp>
      <p:sp>
        <p:nvSpPr>
          <p:cNvPr id="154" name="Line"/>
          <p:cNvSpPr/>
          <p:nvPr/>
        </p:nvSpPr>
        <p:spPr>
          <a:xfrm flipV="1">
            <a:off x="6409687" y="3435233"/>
            <a:ext cx="5" cy="6264770"/>
          </a:xfrm>
          <a:prstGeom prst="line">
            <a:avLst/>
          </a:prstGeom>
          <a:ln w="25400">
            <a:solidFill>
              <a:srgbClr val="000000"/>
            </a:solidFill>
            <a:miter lim="400000"/>
          </a:ln>
        </p:spPr>
        <p:txBody>
          <a:bodyPr lIns="45718" tIns="45718" rIns="45718" bIns="45718"/>
          <a:lstStyle/>
          <a:p>
            <a:endParaRPr/>
          </a:p>
        </p:txBody>
      </p:sp>
      <p:sp>
        <p:nvSpPr>
          <p:cNvPr id="155" name="Line"/>
          <p:cNvSpPr/>
          <p:nvPr/>
        </p:nvSpPr>
        <p:spPr>
          <a:xfrm>
            <a:off x="6401032" y="5899835"/>
            <a:ext cx="614515" cy="5"/>
          </a:xfrm>
          <a:prstGeom prst="line">
            <a:avLst/>
          </a:prstGeom>
          <a:ln w="25400">
            <a:solidFill>
              <a:srgbClr val="000000"/>
            </a:solidFill>
            <a:miter lim="400000"/>
            <a:tailEnd type="triangle"/>
          </a:ln>
        </p:spPr>
        <p:txBody>
          <a:bodyPr lIns="45718" tIns="45718" rIns="45718" bIns="45718"/>
          <a:lstStyle/>
          <a:p>
            <a:endParaRPr/>
          </a:p>
        </p:txBody>
      </p:sp>
      <p:sp>
        <p:nvSpPr>
          <p:cNvPr id="156" name="Line"/>
          <p:cNvSpPr/>
          <p:nvPr/>
        </p:nvSpPr>
        <p:spPr>
          <a:xfrm>
            <a:off x="6401032" y="7626449"/>
            <a:ext cx="614515" cy="5"/>
          </a:xfrm>
          <a:prstGeom prst="line">
            <a:avLst/>
          </a:prstGeom>
          <a:ln w="25400">
            <a:solidFill>
              <a:srgbClr val="000000"/>
            </a:solidFill>
            <a:miter lim="400000"/>
            <a:tailEnd type="triangle"/>
          </a:ln>
        </p:spPr>
        <p:txBody>
          <a:bodyPr lIns="45718" tIns="45718" rIns="45718" bIns="45718"/>
          <a:lstStyle/>
          <a:p>
            <a:endParaRPr/>
          </a:p>
        </p:txBody>
      </p:sp>
      <p:sp>
        <p:nvSpPr>
          <p:cNvPr id="157" name="Line"/>
          <p:cNvSpPr/>
          <p:nvPr/>
        </p:nvSpPr>
        <p:spPr>
          <a:xfrm>
            <a:off x="6401032" y="9656309"/>
            <a:ext cx="614515" cy="5"/>
          </a:xfrm>
          <a:prstGeom prst="line">
            <a:avLst/>
          </a:prstGeom>
          <a:ln w="25400">
            <a:solidFill>
              <a:srgbClr val="000000"/>
            </a:solidFill>
            <a:miter lim="400000"/>
            <a:tailEnd type="triangle"/>
          </a:ln>
        </p:spPr>
        <p:txBody>
          <a:bodyPr lIns="45718" tIns="45718" rIns="45718" bIns="45718"/>
          <a:lstStyle/>
          <a:p>
            <a:endParaRPr/>
          </a:p>
        </p:txBody>
      </p:sp>
      <p:grpSp>
        <p:nvGrpSpPr>
          <p:cNvPr id="162" name="GIT Commands"/>
          <p:cNvGrpSpPr/>
          <p:nvPr/>
        </p:nvGrpSpPr>
        <p:grpSpPr>
          <a:xfrm>
            <a:off x="7004422" y="3538223"/>
            <a:ext cx="5938821" cy="1270008"/>
            <a:chOff x="-1" y="0"/>
            <a:chExt cx="5938820" cy="1270006"/>
          </a:xfrm>
        </p:grpSpPr>
        <p:sp>
          <p:nvSpPr>
            <p:cNvPr id="160" name="Rectangle"/>
            <p:cNvSpPr/>
            <p:nvPr/>
          </p:nvSpPr>
          <p:spPr>
            <a:xfrm>
              <a:off x="-2" y="-1"/>
              <a:ext cx="5938821" cy="1270008"/>
            </a:xfrm>
            <a:prstGeom prst="rect">
              <a:avLst/>
            </a:prstGeom>
            <a:solidFill>
              <a:schemeClr val="accent1"/>
            </a:solidFill>
            <a:ln w="12700" cap="flat">
              <a:noFill/>
              <a:miter lim="400000"/>
            </a:ln>
            <a:effectLst/>
          </p:spPr>
          <p:txBody>
            <a:bodyPr wrap="square" lIns="0" tIns="0" rIns="0" bIns="0" numCol="1" anchor="ctr">
              <a:noAutofit/>
            </a:bodyPr>
            <a:lstStyle/>
            <a:p>
              <a:pPr>
                <a:spcBef>
                  <a:spcPts val="4500"/>
                </a:spcBef>
                <a:defRPr>
                  <a:latin typeface="Helvetica Neue Medium"/>
                  <a:ea typeface="Helvetica Neue Medium"/>
                  <a:cs typeface="Helvetica Neue Medium"/>
                  <a:sym typeface="Helvetica Neue Medium"/>
                </a:defRPr>
              </a:pPr>
              <a:endParaRPr/>
            </a:p>
          </p:txBody>
        </p:sp>
        <p:sp>
          <p:nvSpPr>
            <p:cNvPr id="161" name="GIT Commands"/>
            <p:cNvSpPr txBox="1"/>
            <p:nvPr/>
          </p:nvSpPr>
          <p:spPr>
            <a:xfrm>
              <a:off x="-2" y="405576"/>
              <a:ext cx="5938821" cy="4588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spcBef>
                  <a:spcPts val="4500"/>
                </a:spcBef>
                <a:defRPr>
                  <a:latin typeface="Helvetica Neue Medium"/>
                  <a:ea typeface="Helvetica Neue Medium"/>
                  <a:cs typeface="Helvetica Neue Medium"/>
                  <a:sym typeface="Helvetica Neue Medium"/>
                </a:defRPr>
              </a:lvl1pPr>
            </a:lstStyle>
            <a:p>
              <a:r>
                <a:t>What is GIT?</a:t>
              </a:r>
            </a:p>
          </p:txBody>
        </p:sp>
      </p:grpSp>
      <p:sp>
        <p:nvSpPr>
          <p:cNvPr id="163" name="Line"/>
          <p:cNvSpPr/>
          <p:nvPr/>
        </p:nvSpPr>
        <p:spPr>
          <a:xfrm>
            <a:off x="6401032" y="4173223"/>
            <a:ext cx="614515" cy="5"/>
          </a:xfrm>
          <a:prstGeom prst="line">
            <a:avLst/>
          </a:prstGeom>
          <a:ln w="25400">
            <a:solidFill>
              <a:srgbClr val="000000"/>
            </a:solidFill>
            <a:miter lim="400000"/>
            <a:tailEnd type="triangle"/>
          </a:ln>
        </p:spPr>
        <p:txBody>
          <a:bodyPr lIns="45718" tIns="45718" rIns="45718" bIns="45718"/>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WHAT IS GIT?"/>
          <p:cNvSpPr txBox="1">
            <a:spLocks noGrp="1"/>
          </p:cNvSpPr>
          <p:nvPr>
            <p:ph type="title"/>
          </p:nvPr>
        </p:nvSpPr>
        <p:spPr>
          <a:xfrm>
            <a:off x="1689100" y="355600"/>
            <a:ext cx="21005801" cy="2031802"/>
          </a:xfrm>
          <a:prstGeom prst="rect">
            <a:avLst/>
          </a:prstGeom>
        </p:spPr>
        <p:txBody>
          <a:bodyPr/>
          <a:lstStyle>
            <a:lvl1pPr>
              <a:defRPr>
                <a:solidFill>
                  <a:srgbClr val="99195E"/>
                </a:solidFill>
                <a:latin typeface="Phosphate Inline"/>
                <a:ea typeface="Phosphate Inline"/>
                <a:cs typeface="Phosphate Inline"/>
                <a:sym typeface="Phosphate Inline"/>
              </a:defRPr>
            </a:lvl1pPr>
          </a:lstStyle>
          <a:p>
            <a:r>
              <a:t>WHAT IS GIT? </a:t>
            </a:r>
          </a:p>
        </p:txBody>
      </p:sp>
      <p:sp>
        <p:nvSpPr>
          <p:cNvPr id="166" name="GIT is a distributed version-control system for tracking changes in source code during software development. It is designed for coordinating work among programmers, but it can be used to track changes in any set of files. Its goals include speed, data integrity, and support for distributed, non-linear workflows.…"/>
          <p:cNvSpPr txBox="1">
            <a:spLocks noGrp="1"/>
          </p:cNvSpPr>
          <p:nvPr>
            <p:ph type="body" idx="1"/>
          </p:nvPr>
        </p:nvSpPr>
        <p:spPr>
          <a:xfrm>
            <a:off x="1257300" y="3587353"/>
            <a:ext cx="21005801" cy="9061847"/>
          </a:xfrm>
          <a:prstGeom prst="rect">
            <a:avLst/>
          </a:prstGeom>
        </p:spPr>
        <p:txBody>
          <a:bodyPr/>
          <a:lstStyle/>
          <a:p>
            <a:pPr marL="0" indent="0" defTabSz="333756">
              <a:lnSpc>
                <a:spcPts val="3800"/>
              </a:lnSpc>
              <a:spcBef>
                <a:spcPts val="0"/>
              </a:spcBef>
              <a:buSzTx/>
              <a:buNone/>
              <a:defRPr sz="2190" b="1">
                <a:solidFill>
                  <a:srgbClr val="222222"/>
                </a:solidFill>
              </a:defRPr>
            </a:pPr>
            <a:endParaRPr/>
          </a:p>
          <a:p>
            <a:pPr marL="0" indent="0" defTabSz="333756">
              <a:lnSpc>
                <a:spcPts val="3800"/>
              </a:lnSpc>
              <a:spcBef>
                <a:spcPts val="0"/>
              </a:spcBef>
              <a:buSzTx/>
              <a:buNone/>
              <a:defRPr sz="2190" b="1">
                <a:solidFill>
                  <a:srgbClr val="222222"/>
                </a:solidFill>
              </a:defRPr>
            </a:pPr>
            <a:r>
              <a:rPr>
                <a:solidFill>
                  <a:srgbClr val="172B4D"/>
                </a:solidFill>
              </a:rPr>
              <a:t>GIT</a:t>
            </a:r>
            <a:r>
              <a:t> is a </a:t>
            </a:r>
            <a:r>
              <a:rPr>
                <a:solidFill>
                  <a:srgbClr val="172B4D"/>
                </a:solidFill>
              </a:rPr>
              <a:t>distributed version-control</a:t>
            </a:r>
            <a:r>
              <a:t> system for tracking changes in </a:t>
            </a:r>
            <a:r>
              <a:rPr>
                <a:solidFill>
                  <a:srgbClr val="172B4D"/>
                </a:solidFill>
              </a:rPr>
              <a:t>source code</a:t>
            </a:r>
            <a:r>
              <a:t> during </a:t>
            </a:r>
            <a:r>
              <a:rPr>
                <a:solidFill>
                  <a:srgbClr val="172B4D"/>
                </a:solidFill>
              </a:rPr>
              <a:t>software development</a:t>
            </a:r>
            <a:r>
              <a:t>. It is designed for coordinating work among </a:t>
            </a:r>
            <a:r>
              <a:rPr>
                <a:solidFill>
                  <a:srgbClr val="172B4D"/>
                </a:solidFill>
              </a:rPr>
              <a:t>programmers</a:t>
            </a:r>
            <a:r>
              <a:t>, but it can be used to track changes in any set of </a:t>
            </a:r>
            <a:r>
              <a:rPr>
                <a:solidFill>
                  <a:srgbClr val="172B4D"/>
                </a:solidFill>
              </a:rPr>
              <a:t>files</a:t>
            </a:r>
            <a:r>
              <a:t>. Its goals include speed, </a:t>
            </a:r>
            <a:r>
              <a:rPr>
                <a:solidFill>
                  <a:srgbClr val="172B4D"/>
                </a:solidFill>
              </a:rPr>
              <a:t>data integrity</a:t>
            </a:r>
            <a:r>
              <a:t>, and support for distributed, non-linear workflows.</a:t>
            </a:r>
          </a:p>
          <a:p>
            <a:pPr marL="0" indent="0" defTabSz="333756">
              <a:lnSpc>
                <a:spcPts val="3800"/>
              </a:lnSpc>
              <a:spcBef>
                <a:spcPts val="0"/>
              </a:spcBef>
              <a:buSzTx/>
              <a:buNone/>
              <a:defRPr sz="2190" b="1">
                <a:solidFill>
                  <a:srgbClr val="222222"/>
                </a:solidFill>
              </a:defRPr>
            </a:pPr>
            <a:endParaRPr/>
          </a:p>
          <a:p>
            <a:pPr marL="333756" indent="-231775" defTabSz="333756">
              <a:lnSpc>
                <a:spcPts val="3800"/>
              </a:lnSpc>
              <a:spcBef>
                <a:spcPts val="0"/>
              </a:spcBef>
              <a:buClr>
                <a:srgbClr val="172B4D"/>
              </a:buClr>
              <a:buSzPct val="100000"/>
              <a:buFont typeface="ArialUnicodeMS"/>
              <a:defRPr sz="2190"/>
            </a:pPr>
            <a:r>
              <a:rPr b="1"/>
              <a:t>Frictionless Context Switching</a:t>
            </a:r>
            <a:r>
              <a:t>. Create a branch to try out an idea, commit a few times, switch back to where you branched from, apply a patch, switch back to where you are experimenting, and merge it in.</a:t>
            </a:r>
          </a:p>
          <a:p>
            <a:pPr marL="333756" indent="-231775" defTabSz="333756">
              <a:lnSpc>
                <a:spcPts val="3800"/>
              </a:lnSpc>
              <a:spcBef>
                <a:spcPts val="0"/>
              </a:spcBef>
              <a:buClr>
                <a:srgbClr val="172B4D"/>
              </a:buClr>
              <a:buSzPct val="100000"/>
              <a:buFont typeface="ArialUnicodeMS"/>
              <a:defRPr sz="2190"/>
            </a:pPr>
            <a:r>
              <a:rPr b="1"/>
              <a:t>Role-Based Codelines</a:t>
            </a:r>
            <a:r>
              <a:t>. Have a branch that always contains only what goes to production, another that you merge work into for testing, and several smaller ones for day to day work.</a:t>
            </a:r>
          </a:p>
          <a:p>
            <a:pPr marL="333756" indent="-231775" defTabSz="333756">
              <a:lnSpc>
                <a:spcPts val="3800"/>
              </a:lnSpc>
              <a:spcBef>
                <a:spcPts val="0"/>
              </a:spcBef>
              <a:buClr>
                <a:srgbClr val="172B4D"/>
              </a:buClr>
              <a:buSzPct val="100000"/>
              <a:buFont typeface="ArialUnicodeMS"/>
              <a:defRPr sz="2190"/>
            </a:pPr>
            <a:r>
              <a:rPr b="1"/>
              <a:t>Feature Based Workflow</a:t>
            </a:r>
            <a:r>
              <a:t>. Create new branches for each new feature you're working on so you can seamlessly switch back and forth between them, then delete each branch when that feature gets merged into your main line.</a:t>
            </a:r>
          </a:p>
          <a:p>
            <a:pPr marL="333756" indent="-231775" defTabSz="333756">
              <a:lnSpc>
                <a:spcPts val="3800"/>
              </a:lnSpc>
              <a:spcBef>
                <a:spcPts val="0"/>
              </a:spcBef>
              <a:buClr>
                <a:srgbClr val="172B4D"/>
              </a:buClr>
              <a:buSzPct val="100000"/>
              <a:buFont typeface="ArialUnicodeMS"/>
              <a:defRPr sz="2190"/>
            </a:pPr>
            <a:r>
              <a:rPr b="1"/>
              <a:t>Disposable Experimentation</a:t>
            </a:r>
            <a:r>
              <a:t>. Create a branch to experiment in, realize it's not going to work, and just delete it - abandoning the work—with nobody else ever seeing it (even if you've pushed other branches in the meantime).</a:t>
            </a:r>
          </a:p>
          <a:p>
            <a:pPr marL="333756" indent="-231775" defTabSz="333756">
              <a:lnSpc>
                <a:spcPts val="3800"/>
              </a:lnSpc>
              <a:spcBef>
                <a:spcPts val="0"/>
              </a:spcBef>
              <a:buClr>
                <a:srgbClr val="172B4D"/>
              </a:buClr>
              <a:buSzPct val="100000"/>
              <a:buFont typeface="ArialUnicodeMS"/>
              <a:defRPr sz="2190"/>
            </a:pPr>
            <a:endParaRPr/>
          </a:p>
          <a:p>
            <a:pPr marL="0" indent="0" defTabSz="333756">
              <a:lnSpc>
                <a:spcPts val="3800"/>
              </a:lnSpc>
              <a:spcBef>
                <a:spcPts val="0"/>
              </a:spcBef>
              <a:buSzTx/>
              <a:buNone/>
              <a:defRPr sz="2190"/>
            </a:pPr>
            <a:endParaRPr/>
          </a:p>
          <a:p>
            <a:pPr marL="333756" indent="-231775" defTabSz="333756">
              <a:lnSpc>
                <a:spcPts val="3800"/>
              </a:lnSpc>
              <a:spcBef>
                <a:spcPts val="0"/>
              </a:spcBef>
              <a:buClr>
                <a:srgbClr val="172B4D"/>
              </a:buClr>
              <a:buSzPct val="100000"/>
              <a:buFont typeface="ArialUnicodeMS"/>
              <a:defRPr sz="2190"/>
            </a:pPr>
            <a:endParaRPr/>
          </a:p>
          <a:p>
            <a:pPr marL="333756" indent="-231775" defTabSz="333756">
              <a:lnSpc>
                <a:spcPts val="3800"/>
              </a:lnSpc>
              <a:spcBef>
                <a:spcPts val="0"/>
              </a:spcBef>
              <a:buClr>
                <a:srgbClr val="172B4D"/>
              </a:buClr>
              <a:buSzPct val="100000"/>
              <a:buFont typeface="ArialUnicodeMS"/>
              <a:defRPr sz="2190"/>
            </a:pPr>
            <a:endParaRPr/>
          </a:p>
          <a:p>
            <a:pPr marL="333756" indent="-231775" defTabSz="333756">
              <a:lnSpc>
                <a:spcPts val="3800"/>
              </a:lnSpc>
              <a:spcBef>
                <a:spcPts val="0"/>
              </a:spcBef>
              <a:buClr>
                <a:srgbClr val="172B4D"/>
              </a:buClr>
              <a:buSzPct val="100000"/>
              <a:buFont typeface="ArialUnicodeMS"/>
              <a:defRPr sz="2190"/>
            </a:pPr>
            <a:endParaRPr/>
          </a:p>
          <a:p>
            <a:pPr marL="0" indent="0" defTabSz="333756">
              <a:lnSpc>
                <a:spcPts val="3800"/>
              </a:lnSpc>
              <a:spcBef>
                <a:spcPts val="0"/>
              </a:spcBef>
              <a:buSzTx/>
              <a:buNone/>
              <a:defRPr sz="2190"/>
            </a:pPr>
            <a:endParaRPr/>
          </a:p>
          <a:p>
            <a:pPr marL="333756" indent="-231775" defTabSz="333756">
              <a:lnSpc>
                <a:spcPts val="3800"/>
              </a:lnSpc>
              <a:spcBef>
                <a:spcPts val="0"/>
              </a:spcBef>
              <a:buClr>
                <a:srgbClr val="172B4D"/>
              </a:buClr>
              <a:buSzPct val="100000"/>
              <a:buFont typeface="ArialUnicodeMS"/>
              <a:defRPr sz="2190"/>
            </a:pPr>
            <a:endParaRPr/>
          </a:p>
          <a:p>
            <a:pPr marL="333756" indent="-231775" defTabSz="333756">
              <a:lnSpc>
                <a:spcPts val="3800"/>
              </a:lnSpc>
              <a:spcBef>
                <a:spcPts val="0"/>
              </a:spcBef>
              <a:buClr>
                <a:srgbClr val="172B4D"/>
              </a:buClr>
              <a:buSzPct val="100000"/>
              <a:buFont typeface="ArialUnicodeMS"/>
              <a:defRPr sz="2190"/>
            </a:pPr>
            <a:endParaRPr/>
          </a:p>
          <a:p>
            <a:pPr marL="0" indent="0" defTabSz="333756">
              <a:lnSpc>
                <a:spcPts val="3800"/>
              </a:lnSpc>
              <a:spcBef>
                <a:spcPts val="0"/>
              </a:spcBef>
              <a:buSzTx/>
              <a:buNone/>
              <a:defRPr sz="2190"/>
            </a:pPr>
            <a:endParaRPr/>
          </a:p>
          <a:p>
            <a:pPr marL="0" indent="0" defTabSz="333756">
              <a:lnSpc>
                <a:spcPts val="3800"/>
              </a:lnSpc>
              <a:spcBef>
                <a:spcPts val="0"/>
              </a:spcBef>
              <a:buSzTx/>
              <a:buNone/>
              <a:defRPr sz="2190"/>
            </a:pPr>
            <a:endParaRPr/>
          </a:p>
          <a:p>
            <a:pPr marL="333756" indent="-333756" defTabSz="333756">
              <a:lnSpc>
                <a:spcPts val="3800"/>
              </a:lnSpc>
              <a:spcBef>
                <a:spcPts val="0"/>
              </a:spcBef>
              <a:buSzTx/>
              <a:buNone/>
              <a:tabLst>
                <a:tab pos="101600" algn="l"/>
                <a:tab pos="330200" algn="l"/>
              </a:tabLst>
              <a:defRPr sz="2190"/>
            </a:pPr>
            <a:endParaRPr/>
          </a:p>
          <a:p>
            <a:pPr marL="333756" indent="-333756" defTabSz="333756">
              <a:lnSpc>
                <a:spcPts val="3800"/>
              </a:lnSpc>
              <a:spcBef>
                <a:spcPts val="0"/>
              </a:spcBef>
              <a:buSzTx/>
              <a:buNone/>
              <a:tabLst>
                <a:tab pos="101600" algn="l"/>
                <a:tab pos="330200" algn="l"/>
              </a:tabLst>
              <a:defRPr sz="2190"/>
            </a:pPr>
            <a:endParaRPr/>
          </a:p>
        </p:txBody>
      </p:sp>
      <p:pic>
        <p:nvPicPr>
          <p:cNvPr id="167" name="Git-In-Devops-What-Is-Git-Edureka-2.png" descr="Git-In-Devops-What-Is-Git-Edureka-2.png"/>
          <p:cNvPicPr>
            <a:picLocks noChangeAspect="1"/>
          </p:cNvPicPr>
          <p:nvPr/>
        </p:nvPicPr>
        <p:blipFill>
          <a:blip r:embed="rId2"/>
          <a:stretch>
            <a:fillRect/>
          </a:stretch>
        </p:blipFill>
        <p:spPr>
          <a:xfrm>
            <a:off x="7684775" y="8635794"/>
            <a:ext cx="8615675" cy="3562556"/>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GIT Commands"/>
          <p:cNvSpPr txBox="1">
            <a:spLocks noGrp="1"/>
          </p:cNvSpPr>
          <p:nvPr>
            <p:ph type="title"/>
          </p:nvPr>
        </p:nvSpPr>
        <p:spPr>
          <a:xfrm>
            <a:off x="1689100" y="355599"/>
            <a:ext cx="21005802" cy="1716360"/>
          </a:xfrm>
          <a:prstGeom prst="rect">
            <a:avLst/>
          </a:prstGeom>
        </p:spPr>
        <p:txBody>
          <a:bodyPr/>
          <a:lstStyle>
            <a:lvl1pPr>
              <a:defRPr>
                <a:solidFill>
                  <a:srgbClr val="99195E"/>
                </a:solidFill>
                <a:latin typeface="Phosphate Inline"/>
                <a:ea typeface="Phosphate Inline"/>
                <a:cs typeface="Phosphate Inline"/>
                <a:sym typeface="Phosphate Inline"/>
              </a:defRPr>
            </a:lvl1pPr>
          </a:lstStyle>
          <a:p>
            <a:r>
              <a:t>GIT COMMANDS</a:t>
            </a:r>
          </a:p>
        </p:txBody>
      </p:sp>
      <p:sp>
        <p:nvSpPr>
          <p:cNvPr id="171" name="Some handy commands for GIT are as given below:-…"/>
          <p:cNvSpPr txBox="1">
            <a:spLocks noGrp="1"/>
          </p:cNvSpPr>
          <p:nvPr>
            <p:ph type="body" idx="1"/>
          </p:nvPr>
        </p:nvSpPr>
        <p:spPr>
          <a:xfrm>
            <a:off x="1689100" y="2512225"/>
            <a:ext cx="21005802" cy="9933776"/>
          </a:xfrm>
          <a:prstGeom prst="rect">
            <a:avLst/>
          </a:prstGeom>
        </p:spPr>
        <p:txBody>
          <a:bodyPr/>
          <a:lstStyle/>
          <a:p>
            <a:pPr marL="0" indent="0" defTabSz="499657">
              <a:spcBef>
                <a:spcPts val="3500"/>
              </a:spcBef>
              <a:buSzTx/>
              <a:buNone/>
              <a:defRPr sz="2100" b="1"/>
            </a:pPr>
            <a:r>
              <a:t>Some handy commands for GIT are as given below:-</a:t>
            </a:r>
          </a:p>
          <a:p>
            <a:pPr marL="0" indent="0" defTabSz="499657">
              <a:spcBef>
                <a:spcPts val="500"/>
              </a:spcBef>
              <a:buSzTx/>
              <a:buNone/>
              <a:defRPr sz="2100" b="1"/>
            </a:pPr>
            <a:endParaRPr/>
          </a:p>
          <a:p>
            <a:pPr marL="304276" indent="-304276" defTabSz="276733">
              <a:lnSpc>
                <a:spcPts val="3700"/>
              </a:lnSpc>
              <a:spcBef>
                <a:spcPts val="0"/>
              </a:spcBef>
              <a:defRPr sz="2100" b="1">
                <a:solidFill>
                  <a:srgbClr val="172B4D"/>
                </a:solidFill>
              </a:defRPr>
            </a:pPr>
            <a:r>
              <a:t>Create a branch and switch to it - git checkout -b mybranch</a:t>
            </a:r>
          </a:p>
          <a:p>
            <a:pPr marL="304276" indent="-304276" defTabSz="276733">
              <a:lnSpc>
                <a:spcPts val="3700"/>
              </a:lnSpc>
              <a:spcBef>
                <a:spcPts val="0"/>
              </a:spcBef>
              <a:defRPr sz="2100" b="1">
                <a:solidFill>
                  <a:srgbClr val="172B4D"/>
                </a:solidFill>
              </a:defRPr>
            </a:pPr>
            <a:r>
              <a:t>view local branch - git branch</a:t>
            </a:r>
          </a:p>
          <a:p>
            <a:pPr marL="304276" indent="-304276" defTabSz="276733">
              <a:lnSpc>
                <a:spcPts val="3700"/>
              </a:lnSpc>
              <a:spcBef>
                <a:spcPts val="0"/>
              </a:spcBef>
              <a:defRPr sz="2100" b="1">
                <a:solidFill>
                  <a:srgbClr val="172B4D"/>
                </a:solidFill>
              </a:defRPr>
            </a:pPr>
            <a:r>
              <a:t>clone repository - git clone git@</a:t>
            </a:r>
            <a:r>
              <a:rPr u="sng">
                <a:solidFill>
                  <a:srgbClr val="0000FF"/>
                </a:solidFill>
                <a:uFill>
                  <a:solidFill>
                    <a:srgbClr val="0000FF"/>
                  </a:solidFill>
                </a:uFill>
                <a:hlinkClick r:id="rId2"/>
              </a:rPr>
              <a:t>cvs:express</a:t>
            </a:r>
          </a:p>
          <a:p>
            <a:pPr marL="304276" indent="-304276" defTabSz="276733">
              <a:lnSpc>
                <a:spcPts val="3700"/>
              </a:lnSpc>
              <a:spcBef>
                <a:spcPts val="0"/>
              </a:spcBef>
              <a:defRPr sz="2100" b="1">
                <a:solidFill>
                  <a:srgbClr val="172B4D"/>
                </a:solidFill>
              </a:defRPr>
            </a:pPr>
            <a:r>
              <a:t>delete local &amp; remote branch  - git branch -rd mybranch</a:t>
            </a:r>
          </a:p>
          <a:p>
            <a:pPr marL="304276" indent="-304276" defTabSz="276733">
              <a:lnSpc>
                <a:spcPts val="3700"/>
              </a:lnSpc>
              <a:spcBef>
                <a:spcPts val="0"/>
              </a:spcBef>
              <a:defRPr sz="2100" b="1">
                <a:solidFill>
                  <a:srgbClr val="172B4D"/>
                </a:solidFill>
              </a:defRPr>
            </a:pPr>
            <a:r>
              <a:t>commit with comment - git commit -m “comments”</a:t>
            </a:r>
          </a:p>
          <a:p>
            <a:pPr marL="304276" indent="-304276" defTabSz="276733">
              <a:lnSpc>
                <a:spcPts val="3700"/>
              </a:lnSpc>
              <a:spcBef>
                <a:spcPts val="0"/>
              </a:spcBef>
              <a:defRPr sz="2100" b="1">
                <a:solidFill>
                  <a:srgbClr val="172B4D"/>
                </a:solidFill>
              </a:defRPr>
            </a:pPr>
            <a:r>
              <a:t>Pushing the code - git push origin my branch</a:t>
            </a:r>
          </a:p>
          <a:p>
            <a:pPr marL="304276" indent="-304276" defTabSz="276733">
              <a:lnSpc>
                <a:spcPts val="3700"/>
              </a:lnSpc>
              <a:spcBef>
                <a:spcPts val="0"/>
              </a:spcBef>
              <a:defRPr sz="2100" b="1">
                <a:solidFill>
                  <a:srgbClr val="172B4D"/>
                </a:solidFill>
              </a:defRPr>
            </a:pPr>
            <a:r>
              <a:t>Pulling the code - git pull origin masterbranchname</a:t>
            </a:r>
          </a:p>
          <a:p>
            <a:pPr marL="304276" indent="-304276" defTabSz="276733">
              <a:lnSpc>
                <a:spcPts val="3700"/>
              </a:lnSpc>
              <a:spcBef>
                <a:spcPts val="0"/>
              </a:spcBef>
              <a:defRPr sz="2100" b="1">
                <a:solidFill>
                  <a:srgbClr val="172B4D"/>
                </a:solidFill>
              </a:defRPr>
            </a:pPr>
            <a:r>
              <a:t>Git add commands - git add filepath</a:t>
            </a:r>
          </a:p>
          <a:p>
            <a:pPr marL="304276" indent="-304276" defTabSz="276733">
              <a:lnSpc>
                <a:spcPts val="3700"/>
              </a:lnSpc>
              <a:spcBef>
                <a:spcPts val="0"/>
              </a:spcBef>
              <a:defRPr sz="2100" b="1">
                <a:solidFill>
                  <a:srgbClr val="172B4D"/>
                </a:solidFill>
              </a:defRPr>
            </a:pPr>
            <a:endParaRPr/>
          </a:p>
          <a:p>
            <a:pPr marL="304276" indent="-304276" defTabSz="276733">
              <a:lnSpc>
                <a:spcPts val="3700"/>
              </a:lnSpc>
              <a:spcBef>
                <a:spcPts val="0"/>
              </a:spcBef>
              <a:defRPr sz="2100" b="1">
                <a:solidFill>
                  <a:srgbClr val="172B4D"/>
                </a:solidFill>
              </a:defRPr>
            </a:pPr>
            <a:endParaRPr/>
          </a:p>
          <a:p>
            <a:pPr marL="304276" indent="-304276" defTabSz="276733">
              <a:lnSpc>
                <a:spcPts val="3700"/>
              </a:lnSpc>
              <a:spcBef>
                <a:spcPts val="0"/>
              </a:spcBef>
              <a:defRPr sz="2100" b="1">
                <a:solidFill>
                  <a:srgbClr val="172B4D"/>
                </a:solidFill>
              </a:defRPr>
            </a:pPr>
            <a:endParaRPr/>
          </a:p>
          <a:p>
            <a:pPr marL="304276" indent="-304276" defTabSz="276733">
              <a:lnSpc>
                <a:spcPts val="3700"/>
              </a:lnSpc>
              <a:spcBef>
                <a:spcPts val="0"/>
              </a:spcBef>
              <a:defRPr sz="2100" b="1">
                <a:solidFill>
                  <a:srgbClr val="172B4D"/>
                </a:solidFill>
              </a:defRPr>
            </a:pPr>
            <a:endParaRPr/>
          </a:p>
          <a:p>
            <a:pPr marL="304276" indent="-304276" defTabSz="276733">
              <a:lnSpc>
                <a:spcPts val="3700"/>
              </a:lnSpc>
              <a:spcBef>
                <a:spcPts val="0"/>
              </a:spcBef>
              <a:defRPr sz="2100" b="1">
                <a:solidFill>
                  <a:srgbClr val="172B4D"/>
                </a:solidFill>
              </a:defRPr>
            </a:pPr>
            <a:endParaRPr/>
          </a:p>
          <a:p>
            <a:pPr marL="0" indent="0" defTabSz="276733">
              <a:lnSpc>
                <a:spcPts val="3700"/>
              </a:lnSpc>
              <a:spcBef>
                <a:spcPts val="0"/>
              </a:spcBef>
              <a:buSzTx/>
              <a:buNone/>
              <a:defRPr sz="2100" b="1">
                <a:solidFill>
                  <a:srgbClr val="172B4D"/>
                </a:solidFill>
              </a:defRPr>
            </a:pPr>
            <a:endParaRPr/>
          </a:p>
          <a:p>
            <a:pPr marL="0" indent="0" defTabSz="276733">
              <a:lnSpc>
                <a:spcPts val="3700"/>
              </a:lnSpc>
              <a:spcBef>
                <a:spcPts val="0"/>
              </a:spcBef>
              <a:buSzTx/>
              <a:buNone/>
              <a:defRPr sz="2100" b="1">
                <a:solidFill>
                  <a:srgbClr val="172B4D"/>
                </a:solidFill>
              </a:defRPr>
            </a:pPr>
            <a:endParaRPr/>
          </a:p>
          <a:p>
            <a:pPr marL="0" indent="0" defTabSz="276733">
              <a:lnSpc>
                <a:spcPts val="3700"/>
              </a:lnSpc>
              <a:spcBef>
                <a:spcPts val="0"/>
              </a:spcBef>
              <a:buSzTx/>
              <a:buNone/>
              <a:defRPr sz="2100" b="1">
                <a:solidFill>
                  <a:srgbClr val="172B4D"/>
                </a:solidFill>
              </a:defRPr>
            </a:pPr>
            <a:endParaRPr/>
          </a:p>
          <a:p>
            <a:pPr marL="0" indent="0" defTabSz="276733">
              <a:lnSpc>
                <a:spcPts val="3700"/>
              </a:lnSpc>
              <a:spcBef>
                <a:spcPts val="0"/>
              </a:spcBef>
              <a:buSzTx/>
              <a:buNone/>
              <a:defRPr sz="2100" b="1">
                <a:solidFill>
                  <a:srgbClr val="172B4D"/>
                </a:solidFill>
              </a:defRPr>
            </a:pPr>
            <a:endParaRPr/>
          </a:p>
        </p:txBody>
      </p:sp>
      <p:sp>
        <p:nvSpPr>
          <p:cNvPr id="172" name="Google Shape;137;p20"/>
          <p:cNvSpPr txBox="1"/>
          <p:nvPr/>
        </p:nvSpPr>
        <p:spPr>
          <a:xfrm>
            <a:off x="1757419" y="12485058"/>
            <a:ext cx="9901740" cy="954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65" tIns="121865" rIns="121865" bIns="121865">
            <a:spAutoFit/>
          </a:bodyPr>
          <a:lstStyle>
            <a:lvl1pPr algn="l" defTabSz="2438400">
              <a:defRPr sz="2400">
                <a:solidFill>
                  <a:srgbClr val="7F7F7F"/>
                </a:solidFill>
                <a:latin typeface="Calibri"/>
                <a:ea typeface="Calibri"/>
                <a:cs typeface="Calibri"/>
                <a:sym typeface="Calibri"/>
              </a:defRPr>
            </a:lvl1pPr>
          </a:lstStyle>
          <a:p>
            <a:r>
              <a:t>©2016 Xactly Corporation. All rights reserved. Proprietary &amp; Confidential.</a:t>
            </a:r>
          </a:p>
        </p:txBody>
      </p:sp>
      <p:pic>
        <p:nvPicPr>
          <p:cNvPr id="173" name="Google Shape;138;p20" descr="Google Shape;138;p20"/>
          <p:cNvPicPr>
            <a:picLocks noChangeAspect="1"/>
          </p:cNvPicPr>
          <p:nvPr/>
        </p:nvPicPr>
        <p:blipFill>
          <a:blip r:embed="rId3"/>
          <a:stretch>
            <a:fillRect/>
          </a:stretch>
        </p:blipFill>
        <p:spPr>
          <a:xfrm>
            <a:off x="13062159" y="12611668"/>
            <a:ext cx="2552005" cy="844805"/>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Branching the techniques"/>
          <p:cNvSpPr txBox="1">
            <a:spLocks noGrp="1"/>
          </p:cNvSpPr>
          <p:nvPr>
            <p:ph type="title"/>
          </p:nvPr>
        </p:nvSpPr>
        <p:spPr>
          <a:xfrm>
            <a:off x="1689100" y="355599"/>
            <a:ext cx="21005802" cy="1716360"/>
          </a:xfrm>
          <a:prstGeom prst="rect">
            <a:avLst/>
          </a:prstGeom>
        </p:spPr>
        <p:txBody>
          <a:bodyPr/>
          <a:lstStyle>
            <a:lvl1pPr>
              <a:defRPr>
                <a:solidFill>
                  <a:srgbClr val="99195E"/>
                </a:solidFill>
                <a:latin typeface="Phosphate Inline"/>
                <a:ea typeface="Phosphate Inline"/>
                <a:cs typeface="Phosphate Inline"/>
                <a:sym typeface="Phosphate Inline"/>
              </a:defRPr>
            </a:lvl1pPr>
          </a:lstStyle>
          <a:p>
            <a:r>
              <a:t>Branching the techniques</a:t>
            </a:r>
          </a:p>
        </p:txBody>
      </p:sp>
      <p:sp>
        <p:nvSpPr>
          <p:cNvPr id="179" name="TextBox 1"/>
          <p:cNvSpPr txBox="1"/>
          <p:nvPr/>
        </p:nvSpPr>
        <p:spPr>
          <a:xfrm>
            <a:off x="562709" y="2460418"/>
            <a:ext cx="9602018" cy="948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a:latin typeface="Helvetica Neue Medium"/>
                <a:ea typeface="Helvetica Neue Medium"/>
                <a:cs typeface="Helvetica Neue Medium"/>
                <a:sym typeface="Helvetica Neue Medium"/>
              </a:defRPr>
            </a:pPr>
            <a:r>
              <a:t>Below is the git branching model and recommended branching practices:</a:t>
            </a:r>
          </a:p>
          <a:p>
            <a:pPr algn="l">
              <a:defRPr>
                <a:latin typeface="Helvetica Neue Medium"/>
                <a:ea typeface="Helvetica Neue Medium"/>
                <a:cs typeface="Helvetica Neue Medium"/>
                <a:sym typeface="Helvetica Neue Medium"/>
              </a:defRPr>
            </a:pPr>
            <a:endParaRPr/>
          </a:p>
          <a:p>
            <a:pPr marL="300789" indent="-300789" algn="l">
              <a:buSzPct val="100000"/>
              <a:buChar char="•"/>
              <a:defRPr>
                <a:latin typeface="Helvetica Neue Medium"/>
                <a:ea typeface="Helvetica Neue Medium"/>
                <a:cs typeface="Helvetica Neue Medium"/>
                <a:sym typeface="Helvetica Neue Medium"/>
              </a:defRPr>
            </a:pPr>
            <a:r>
              <a:t>Our local master will always be updated with remote master(origin/master)</a:t>
            </a:r>
          </a:p>
          <a:p>
            <a:pPr algn="l">
              <a:defRPr>
                <a:latin typeface="Helvetica Neue Medium"/>
                <a:ea typeface="Helvetica Neue Medium"/>
                <a:cs typeface="Helvetica Neue Medium"/>
                <a:sym typeface="Helvetica Neue Medium"/>
              </a:defRPr>
            </a:pPr>
            <a:endParaRPr/>
          </a:p>
          <a:p>
            <a:pPr marL="300789" indent="-300789" algn="l">
              <a:buSzPct val="100000"/>
              <a:buChar char="•"/>
              <a:defRPr>
                <a:latin typeface="Helvetica Neue Medium"/>
                <a:ea typeface="Helvetica Neue Medium"/>
                <a:cs typeface="Helvetica Neue Medium"/>
                <a:sym typeface="Helvetica Neue Medium"/>
              </a:defRPr>
            </a:pPr>
            <a:r>
              <a:t>Should create a branch from local master with Whatever feature we are working on with that particular name</a:t>
            </a:r>
          </a:p>
          <a:p>
            <a:pPr marL="300789" indent="-300789" algn="l">
              <a:buSzPct val="100000"/>
              <a:buChar char="•"/>
              <a:defRPr>
                <a:latin typeface="Helvetica Neue Medium"/>
                <a:ea typeface="Helvetica Neue Medium"/>
                <a:cs typeface="Helvetica Neue Medium"/>
                <a:sym typeface="Helvetica Neue Medium"/>
              </a:defRPr>
            </a:pPr>
            <a:endParaRPr/>
          </a:p>
          <a:p>
            <a:pPr marL="300789" indent="-300789" algn="l">
              <a:buSzPct val="100000"/>
              <a:buChar char="•"/>
              <a:defRPr>
                <a:latin typeface="Helvetica Neue Medium"/>
                <a:ea typeface="Helvetica Neue Medium"/>
                <a:cs typeface="Helvetica Neue Medium"/>
                <a:sym typeface="Helvetica Neue Medium"/>
              </a:defRPr>
            </a:pPr>
            <a:r>
              <a:t>Once scripting is done will push the code to the remote feature branch and will create pull request against master branch.</a:t>
            </a:r>
          </a:p>
          <a:p>
            <a:pPr algn="l">
              <a:defRPr>
                <a:latin typeface="Helvetica Neue Medium"/>
                <a:ea typeface="Helvetica Neue Medium"/>
                <a:cs typeface="Helvetica Neue Medium"/>
                <a:sym typeface="Helvetica Neue Medium"/>
              </a:defRPr>
            </a:pPr>
            <a:endParaRPr/>
          </a:p>
          <a:p>
            <a:pPr algn="l">
              <a:defRPr>
                <a:latin typeface="Helvetica Neue Medium"/>
                <a:ea typeface="Helvetica Neue Medium"/>
                <a:cs typeface="Helvetica Neue Medium"/>
                <a:sym typeface="Helvetica Neue Medium"/>
              </a:defRPr>
            </a:pPr>
            <a:endParaRPr/>
          </a:p>
          <a:p>
            <a:pPr algn="l">
              <a:defRPr>
                <a:latin typeface="Helvetica Neue Medium"/>
                <a:ea typeface="Helvetica Neue Medium"/>
                <a:cs typeface="Helvetica Neue Medium"/>
                <a:sym typeface="Helvetica Neue Medium"/>
              </a:defRPr>
            </a:pPr>
            <a:endParaRPr/>
          </a:p>
          <a:p>
            <a:pPr algn="l">
              <a:defRPr>
                <a:latin typeface="Helvetica Neue Medium"/>
                <a:ea typeface="Helvetica Neue Medium"/>
                <a:cs typeface="Helvetica Neue Medium"/>
                <a:sym typeface="Helvetica Neue Medium"/>
              </a:defRPr>
            </a:pPr>
            <a:endParaRPr/>
          </a:p>
          <a:p>
            <a:pPr algn="l">
              <a:defRPr>
                <a:latin typeface="Helvetica Neue Medium"/>
                <a:ea typeface="Helvetica Neue Medium"/>
                <a:cs typeface="Helvetica Neue Medium"/>
                <a:sym typeface="Helvetica Neue Medium"/>
              </a:defRPr>
            </a:pPr>
            <a:endParaRPr/>
          </a:p>
          <a:p>
            <a:pPr algn="l">
              <a:defRPr>
                <a:latin typeface="Helvetica Neue Medium"/>
                <a:ea typeface="Helvetica Neue Medium"/>
                <a:cs typeface="Helvetica Neue Medium"/>
                <a:sym typeface="Helvetica Neue Medium"/>
              </a:defRPr>
            </a:pPr>
            <a:endParaRPr/>
          </a:p>
        </p:txBody>
      </p:sp>
      <p:pic>
        <p:nvPicPr>
          <p:cNvPr id="180" name="Git-Architechture-Git-Tutorial-Edureka-2.png" descr="Git-Architechture-Git-Tutorial-Edureka-2.png"/>
          <p:cNvPicPr>
            <a:picLocks noChangeAspect="1"/>
          </p:cNvPicPr>
          <p:nvPr/>
        </p:nvPicPr>
        <p:blipFill>
          <a:blip r:embed="rId2"/>
          <a:stretch>
            <a:fillRect/>
          </a:stretch>
        </p:blipFill>
        <p:spPr>
          <a:xfrm>
            <a:off x="12602086" y="2568935"/>
            <a:ext cx="9602019" cy="900260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Line"/>
          <p:cNvSpPr/>
          <p:nvPr/>
        </p:nvSpPr>
        <p:spPr>
          <a:xfrm>
            <a:off x="11784541" y="3232647"/>
            <a:ext cx="6096996" cy="3201335"/>
          </a:xfrm>
          <a:prstGeom prst="line">
            <a:avLst/>
          </a:prstGeom>
          <a:ln w="25400">
            <a:solidFill>
              <a:srgbClr val="000000"/>
            </a:solidFill>
            <a:miter lim="400000"/>
            <a:tailEnd type="triangle"/>
          </a:ln>
        </p:spPr>
        <p:txBody>
          <a:bodyPr lIns="45718" tIns="45718" rIns="45718" bIns="45718"/>
          <a:lstStyle/>
          <a:p>
            <a:endParaRPr/>
          </a:p>
        </p:txBody>
      </p:sp>
      <p:grpSp>
        <p:nvGrpSpPr>
          <p:cNvPr id="185" name="Cloning the test infrastructure"/>
          <p:cNvGrpSpPr/>
          <p:nvPr/>
        </p:nvGrpSpPr>
        <p:grpSpPr>
          <a:xfrm>
            <a:off x="1373930" y="6144501"/>
            <a:ext cx="6700746" cy="3447535"/>
            <a:chOff x="-1" y="0"/>
            <a:chExt cx="6700744" cy="3447533"/>
          </a:xfrm>
        </p:grpSpPr>
        <p:sp>
          <p:nvSpPr>
            <p:cNvPr id="183" name="Oval"/>
            <p:cNvSpPr/>
            <p:nvPr/>
          </p:nvSpPr>
          <p:spPr>
            <a:xfrm>
              <a:off x="-2" y="-1"/>
              <a:ext cx="6700746" cy="3447534"/>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184" name="Cloning the test infrastructure"/>
            <p:cNvSpPr txBox="1"/>
            <p:nvPr/>
          </p:nvSpPr>
          <p:spPr>
            <a:xfrm>
              <a:off x="981299" y="1234357"/>
              <a:ext cx="4738143" cy="9788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3200">
                  <a:solidFill>
                    <a:srgbClr val="FFFFFF"/>
                  </a:solidFill>
                  <a:latin typeface="Helvetica Neue Medium"/>
                  <a:ea typeface="Helvetica Neue Medium"/>
                  <a:cs typeface="Helvetica Neue Medium"/>
                  <a:sym typeface="Helvetica Neue Medium"/>
                </a:defRPr>
              </a:lvl1pPr>
            </a:lstStyle>
            <a:p>
              <a:r>
                <a:t>Cloning the test infrastructure</a:t>
              </a:r>
            </a:p>
          </p:txBody>
        </p:sp>
      </p:grpSp>
      <p:grpSp>
        <p:nvGrpSpPr>
          <p:cNvPr id="188" name="Cloning CICD framework…"/>
          <p:cNvGrpSpPr/>
          <p:nvPr/>
        </p:nvGrpSpPr>
        <p:grpSpPr>
          <a:xfrm>
            <a:off x="15269963" y="6409158"/>
            <a:ext cx="6508982" cy="3044833"/>
            <a:chOff x="-1" y="-1"/>
            <a:chExt cx="6508981" cy="3044831"/>
          </a:xfrm>
        </p:grpSpPr>
        <p:sp>
          <p:nvSpPr>
            <p:cNvPr id="186" name="Oval"/>
            <p:cNvSpPr/>
            <p:nvPr/>
          </p:nvSpPr>
          <p:spPr>
            <a:xfrm>
              <a:off x="-2" y="-2"/>
              <a:ext cx="6508983" cy="3044833"/>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Helvetica Neue Medium"/>
                  <a:ea typeface="Helvetica Neue Medium"/>
                  <a:cs typeface="Helvetica Neue Medium"/>
                  <a:sym typeface="Helvetica Neue Medium"/>
                </a:defRPr>
              </a:pPr>
              <a:endParaRPr/>
            </a:p>
          </p:txBody>
        </p:sp>
        <p:sp>
          <p:nvSpPr>
            <p:cNvPr id="187" name="Cloning CICD framework…"/>
            <p:cNvSpPr txBox="1"/>
            <p:nvPr/>
          </p:nvSpPr>
          <p:spPr>
            <a:xfrm>
              <a:off x="953216" y="785356"/>
              <a:ext cx="4602547" cy="14741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a:defRPr sz="3200">
                  <a:solidFill>
                    <a:srgbClr val="FFFFFF"/>
                  </a:solidFill>
                  <a:latin typeface="Helvetica Neue Medium"/>
                  <a:ea typeface="Helvetica Neue Medium"/>
                  <a:cs typeface="Helvetica Neue Medium"/>
                  <a:sym typeface="Helvetica Neue Medium"/>
                </a:defRPr>
              </a:pPr>
              <a:r>
                <a:t>Cloning CICD framework</a:t>
              </a:r>
            </a:p>
            <a:p>
              <a:pPr>
                <a:defRPr sz="3200">
                  <a:solidFill>
                    <a:srgbClr val="FFFFFF"/>
                  </a:solidFill>
                  <a:latin typeface="Helvetica Neue Medium"/>
                  <a:ea typeface="Helvetica Neue Medium"/>
                  <a:cs typeface="Helvetica Neue Medium"/>
                  <a:sym typeface="Helvetica Neue Medium"/>
                </a:defRPr>
              </a:pPr>
              <a:r>
                <a:t>(With reference to XSP)</a:t>
              </a:r>
            </a:p>
          </p:txBody>
        </p:sp>
      </p:grpSp>
      <p:grpSp>
        <p:nvGrpSpPr>
          <p:cNvPr id="191" name="Cloning The Project"/>
          <p:cNvGrpSpPr/>
          <p:nvPr/>
        </p:nvGrpSpPr>
        <p:grpSpPr>
          <a:xfrm>
            <a:off x="6616364" y="424632"/>
            <a:ext cx="10654141" cy="2826849"/>
            <a:chOff x="-1" y="0"/>
            <a:chExt cx="10654140" cy="2826848"/>
          </a:xfrm>
        </p:grpSpPr>
        <p:sp>
          <p:nvSpPr>
            <p:cNvPr id="189" name="Rectangle"/>
            <p:cNvSpPr/>
            <p:nvPr/>
          </p:nvSpPr>
          <p:spPr>
            <a:xfrm>
              <a:off x="-2" y="-1"/>
              <a:ext cx="10654141" cy="2826849"/>
            </a:xfrm>
            <a:prstGeom prst="rect">
              <a:avLst/>
            </a:prstGeom>
            <a:solidFill>
              <a:schemeClr val="accent4"/>
            </a:solidFill>
            <a:ln w="12700" cap="flat">
              <a:noFill/>
              <a:miter lim="400000"/>
            </a:ln>
            <a:effectLst/>
          </p:spPr>
          <p:txBody>
            <a:bodyPr wrap="square" lIns="0" tIns="0" rIns="0" bIns="0" numCol="1" anchor="ctr">
              <a:noAutofit/>
            </a:bodyPr>
            <a:lstStyle/>
            <a:p>
              <a:pPr>
                <a:defRPr sz="5500">
                  <a:latin typeface="Helvetica Neue Medium"/>
                  <a:ea typeface="Helvetica Neue Medium"/>
                  <a:cs typeface="Helvetica Neue Medium"/>
                  <a:sym typeface="Helvetica Neue Medium"/>
                </a:defRPr>
              </a:pPr>
              <a:endParaRPr/>
            </a:p>
          </p:txBody>
        </p:sp>
        <p:sp>
          <p:nvSpPr>
            <p:cNvPr id="190" name="Cloning The Project"/>
            <p:cNvSpPr txBox="1"/>
            <p:nvPr/>
          </p:nvSpPr>
          <p:spPr>
            <a:xfrm>
              <a:off x="-2" y="991753"/>
              <a:ext cx="10654141" cy="8433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500">
                  <a:latin typeface="Helvetica Neue Medium"/>
                  <a:ea typeface="Helvetica Neue Medium"/>
                  <a:cs typeface="Helvetica Neue Medium"/>
                  <a:sym typeface="Helvetica Neue Medium"/>
                </a:defRPr>
              </a:lvl1pPr>
            </a:lstStyle>
            <a:p>
              <a:r>
                <a:t>Cloning The Project </a:t>
              </a:r>
            </a:p>
          </p:txBody>
        </p:sp>
      </p:grpSp>
      <p:sp>
        <p:nvSpPr>
          <p:cNvPr id="192" name="Line"/>
          <p:cNvSpPr/>
          <p:nvPr/>
        </p:nvSpPr>
        <p:spPr>
          <a:xfrm flipH="1">
            <a:off x="5048290" y="3261569"/>
            <a:ext cx="6695804" cy="2874027"/>
          </a:xfrm>
          <a:prstGeom prst="line">
            <a:avLst/>
          </a:prstGeom>
          <a:ln w="25400">
            <a:solidFill>
              <a:srgbClr val="000000"/>
            </a:solidFill>
            <a:miter lim="400000"/>
            <a:tailEnd type="triangle"/>
          </a:ln>
        </p:spPr>
        <p:txBody>
          <a:bodyPr lIns="45718" tIns="45718" rIns="45718" bIns="45718"/>
          <a:lstStyle/>
          <a:p>
            <a:endParaRPr/>
          </a:p>
        </p:txBody>
      </p:sp>
      <p:grpSp>
        <p:nvGrpSpPr>
          <p:cNvPr id="197" name="Common-automation"/>
          <p:cNvGrpSpPr/>
          <p:nvPr/>
        </p:nvGrpSpPr>
        <p:grpSpPr>
          <a:xfrm>
            <a:off x="13211228" y="9779788"/>
            <a:ext cx="2253865" cy="1782593"/>
            <a:chOff x="0" y="0"/>
            <a:chExt cx="2253863" cy="1782591"/>
          </a:xfrm>
        </p:grpSpPr>
        <p:sp>
          <p:nvSpPr>
            <p:cNvPr id="195" name="Oval"/>
            <p:cNvSpPr/>
            <p:nvPr/>
          </p:nvSpPr>
          <p:spPr>
            <a:xfrm>
              <a:off x="-1" y="-1"/>
              <a:ext cx="2253865" cy="1782592"/>
            </a:xfrm>
            <a:prstGeom prst="ellipse">
              <a:avLst/>
            </a:prstGeom>
            <a:solidFill>
              <a:schemeClr val="accent5"/>
            </a:solidFill>
            <a:ln w="12700" cap="flat">
              <a:noFill/>
              <a:miter lim="400000"/>
            </a:ln>
            <a:effectLst/>
          </p:spPr>
          <p:txBody>
            <a:bodyPr wrap="square" lIns="0" tIns="0" rIns="0" bIns="0" numCol="1" anchor="ctr">
              <a:noAutofit/>
            </a:bodyPr>
            <a:lstStyle/>
            <a:p>
              <a:pPr>
                <a:defRPr sz="2000">
                  <a:solidFill>
                    <a:srgbClr val="FFFFFF"/>
                  </a:solidFill>
                  <a:latin typeface="Helvetica Neue Medium"/>
                  <a:ea typeface="Helvetica Neue Medium"/>
                  <a:cs typeface="Helvetica Neue Medium"/>
                  <a:sym typeface="Helvetica Neue Medium"/>
                </a:defRPr>
              </a:pPr>
              <a:endParaRPr/>
            </a:p>
          </p:txBody>
        </p:sp>
        <p:sp>
          <p:nvSpPr>
            <p:cNvPr id="196" name="Common-automation"/>
            <p:cNvSpPr txBox="1"/>
            <p:nvPr/>
          </p:nvSpPr>
          <p:spPr>
            <a:xfrm>
              <a:off x="330069" y="577476"/>
              <a:ext cx="1593721" cy="627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solidFill>
                    <a:srgbClr val="FFFFFF"/>
                  </a:solidFill>
                  <a:latin typeface="Helvetica Neue Medium"/>
                  <a:ea typeface="Helvetica Neue Medium"/>
                  <a:cs typeface="Helvetica Neue Medium"/>
                  <a:sym typeface="Helvetica Neue Medium"/>
                </a:defRPr>
              </a:lvl1pPr>
            </a:lstStyle>
            <a:p>
              <a:r>
                <a:t>Common-automation</a:t>
              </a:r>
            </a:p>
          </p:txBody>
        </p:sp>
      </p:grpSp>
      <p:grpSp>
        <p:nvGrpSpPr>
          <p:cNvPr id="200" name="Incent-pageobjects"/>
          <p:cNvGrpSpPr/>
          <p:nvPr/>
        </p:nvGrpSpPr>
        <p:grpSpPr>
          <a:xfrm>
            <a:off x="15753141" y="9779793"/>
            <a:ext cx="2253869" cy="1879764"/>
            <a:chOff x="0" y="0"/>
            <a:chExt cx="2253867" cy="1879763"/>
          </a:xfrm>
        </p:grpSpPr>
        <p:sp>
          <p:nvSpPr>
            <p:cNvPr id="198" name="Oval"/>
            <p:cNvSpPr/>
            <p:nvPr/>
          </p:nvSpPr>
          <p:spPr>
            <a:xfrm>
              <a:off x="-1" y="0"/>
              <a:ext cx="2253868" cy="1879764"/>
            </a:xfrm>
            <a:prstGeom prst="ellipse">
              <a:avLst/>
            </a:prstGeom>
            <a:solidFill>
              <a:schemeClr val="accent5"/>
            </a:solidFill>
            <a:ln w="12700" cap="flat">
              <a:noFill/>
              <a:miter lim="400000"/>
            </a:ln>
            <a:effectLst/>
          </p:spPr>
          <p:txBody>
            <a:bodyPr wrap="square" lIns="0" tIns="0" rIns="0" bIns="0" numCol="1" anchor="ctr">
              <a:noAutofit/>
            </a:bodyPr>
            <a:lstStyle/>
            <a:p>
              <a:pPr>
                <a:defRPr sz="2000">
                  <a:solidFill>
                    <a:srgbClr val="FFFFFF"/>
                  </a:solidFill>
                  <a:latin typeface="Helvetica Neue Medium"/>
                  <a:ea typeface="Helvetica Neue Medium"/>
                  <a:cs typeface="Helvetica Neue Medium"/>
                  <a:sym typeface="Helvetica Neue Medium"/>
                </a:defRPr>
              </a:pPr>
              <a:endParaRPr/>
            </a:p>
          </p:txBody>
        </p:sp>
        <p:sp>
          <p:nvSpPr>
            <p:cNvPr id="199" name="Incent-pageobjects"/>
            <p:cNvSpPr txBox="1"/>
            <p:nvPr/>
          </p:nvSpPr>
          <p:spPr>
            <a:xfrm>
              <a:off x="330070" y="626065"/>
              <a:ext cx="1593724" cy="627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solidFill>
                    <a:srgbClr val="FFFFFF"/>
                  </a:solidFill>
                  <a:latin typeface="Helvetica Neue Medium"/>
                  <a:ea typeface="Helvetica Neue Medium"/>
                  <a:cs typeface="Helvetica Neue Medium"/>
                  <a:sym typeface="Helvetica Neue Medium"/>
                </a:defRPr>
              </a:lvl1pPr>
            </a:lstStyle>
            <a:p>
              <a:r>
                <a:t>Incent-pageobjects</a:t>
              </a:r>
            </a:p>
          </p:txBody>
        </p:sp>
      </p:grpSp>
      <p:grpSp>
        <p:nvGrpSpPr>
          <p:cNvPr id="203" name="XSP-automation-client"/>
          <p:cNvGrpSpPr/>
          <p:nvPr/>
        </p:nvGrpSpPr>
        <p:grpSpPr>
          <a:xfrm>
            <a:off x="18509610" y="9827376"/>
            <a:ext cx="2228429" cy="1784599"/>
            <a:chOff x="0" y="-1"/>
            <a:chExt cx="2228427" cy="1784598"/>
          </a:xfrm>
        </p:grpSpPr>
        <p:sp>
          <p:nvSpPr>
            <p:cNvPr id="201" name="Oval"/>
            <p:cNvSpPr/>
            <p:nvPr/>
          </p:nvSpPr>
          <p:spPr>
            <a:xfrm>
              <a:off x="-1" y="-2"/>
              <a:ext cx="2228428" cy="1784599"/>
            </a:xfrm>
            <a:prstGeom prst="ellipse">
              <a:avLst/>
            </a:prstGeom>
            <a:solidFill>
              <a:schemeClr val="accent5"/>
            </a:solidFill>
            <a:ln w="12700" cap="flat">
              <a:noFill/>
              <a:miter lim="400000"/>
            </a:ln>
            <a:effectLst/>
          </p:spPr>
          <p:txBody>
            <a:bodyPr wrap="square" lIns="0" tIns="0" rIns="0" bIns="0" numCol="1" anchor="ctr">
              <a:noAutofit/>
            </a:bodyPr>
            <a:lstStyle/>
            <a:p>
              <a:pPr>
                <a:defRPr sz="2000">
                  <a:solidFill>
                    <a:srgbClr val="FFFFFF"/>
                  </a:solidFill>
                  <a:latin typeface="Helvetica Neue Medium"/>
                  <a:ea typeface="Helvetica Neue Medium"/>
                  <a:cs typeface="Helvetica Neue Medium"/>
                  <a:sym typeface="Helvetica Neue Medium"/>
                </a:defRPr>
              </a:pPr>
              <a:endParaRPr/>
            </a:p>
          </p:txBody>
        </p:sp>
        <p:sp>
          <p:nvSpPr>
            <p:cNvPr id="202" name="XSP-automation-client"/>
            <p:cNvSpPr txBox="1"/>
            <p:nvPr/>
          </p:nvSpPr>
          <p:spPr>
            <a:xfrm>
              <a:off x="326345" y="419728"/>
              <a:ext cx="1575735" cy="945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solidFill>
                    <a:srgbClr val="FFFFFF"/>
                  </a:solidFill>
                  <a:latin typeface="Helvetica Neue Medium"/>
                  <a:ea typeface="Helvetica Neue Medium"/>
                  <a:cs typeface="Helvetica Neue Medium"/>
                  <a:sym typeface="Helvetica Neue Medium"/>
                </a:defRPr>
              </a:lvl1pPr>
            </a:lstStyle>
            <a:p>
              <a:r>
                <a:t>XSP-automation-client</a:t>
              </a:r>
            </a:p>
          </p:txBody>
        </p:sp>
      </p:grpSp>
      <p:grpSp>
        <p:nvGrpSpPr>
          <p:cNvPr id="206" name="XSP-automation"/>
          <p:cNvGrpSpPr/>
          <p:nvPr/>
        </p:nvGrpSpPr>
        <p:grpSpPr>
          <a:xfrm>
            <a:off x="20783441" y="9689699"/>
            <a:ext cx="2384113" cy="1687419"/>
            <a:chOff x="-1" y="0"/>
            <a:chExt cx="2384112" cy="1687417"/>
          </a:xfrm>
        </p:grpSpPr>
        <p:sp>
          <p:nvSpPr>
            <p:cNvPr id="204" name="Oval"/>
            <p:cNvSpPr/>
            <p:nvPr/>
          </p:nvSpPr>
          <p:spPr>
            <a:xfrm>
              <a:off x="-2" y="-1"/>
              <a:ext cx="2384113" cy="1687418"/>
            </a:xfrm>
            <a:prstGeom prst="ellipse">
              <a:avLst/>
            </a:prstGeom>
            <a:solidFill>
              <a:schemeClr val="accent5"/>
            </a:solidFill>
            <a:ln w="12700" cap="flat">
              <a:noFill/>
              <a:miter lim="400000"/>
            </a:ln>
            <a:effectLst/>
          </p:spPr>
          <p:txBody>
            <a:bodyPr wrap="square" lIns="0" tIns="0" rIns="0" bIns="0" numCol="1" anchor="ctr">
              <a:noAutofit/>
            </a:bodyPr>
            <a:lstStyle/>
            <a:p>
              <a:pPr>
                <a:defRPr sz="2000">
                  <a:solidFill>
                    <a:srgbClr val="FFFFFF"/>
                  </a:solidFill>
                  <a:latin typeface="Helvetica Neue Medium"/>
                  <a:ea typeface="Helvetica Neue Medium"/>
                  <a:cs typeface="Helvetica Neue Medium"/>
                  <a:sym typeface="Helvetica Neue Medium"/>
                </a:defRPr>
              </a:pPr>
              <a:endParaRPr/>
            </a:p>
          </p:txBody>
        </p:sp>
        <p:sp>
          <p:nvSpPr>
            <p:cNvPr id="205" name="XSP-automation"/>
            <p:cNvSpPr txBox="1"/>
            <p:nvPr/>
          </p:nvSpPr>
          <p:spPr>
            <a:xfrm>
              <a:off x="349145" y="529888"/>
              <a:ext cx="1685818" cy="627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solidFill>
                    <a:srgbClr val="FFFFFF"/>
                  </a:solidFill>
                  <a:latin typeface="Helvetica Neue Medium"/>
                  <a:ea typeface="Helvetica Neue Medium"/>
                  <a:cs typeface="Helvetica Neue Medium"/>
                  <a:sym typeface="Helvetica Neue Medium"/>
                </a:defRPr>
              </a:lvl1pPr>
            </a:lstStyle>
            <a:p>
              <a:r>
                <a:t>XSP-automation</a:t>
              </a:r>
            </a:p>
          </p:txBody>
        </p:sp>
      </p:grpSp>
      <p:sp>
        <p:nvSpPr>
          <p:cNvPr id="207" name="Line"/>
          <p:cNvSpPr/>
          <p:nvPr/>
        </p:nvSpPr>
        <p:spPr>
          <a:xfrm flipV="1">
            <a:off x="14767751" y="8695635"/>
            <a:ext cx="1121517" cy="1121517"/>
          </a:xfrm>
          <a:prstGeom prst="line">
            <a:avLst/>
          </a:prstGeom>
          <a:ln w="25400">
            <a:solidFill>
              <a:srgbClr val="000000"/>
            </a:solidFill>
            <a:miter lim="400000"/>
          </a:ln>
        </p:spPr>
        <p:txBody>
          <a:bodyPr lIns="45718" tIns="45718" rIns="45718" bIns="45718"/>
          <a:lstStyle/>
          <a:p>
            <a:endParaRPr/>
          </a:p>
        </p:txBody>
      </p:sp>
      <p:sp>
        <p:nvSpPr>
          <p:cNvPr id="208" name="Line"/>
          <p:cNvSpPr/>
          <p:nvPr/>
        </p:nvSpPr>
        <p:spPr>
          <a:xfrm flipV="1">
            <a:off x="17291316" y="9334227"/>
            <a:ext cx="257470" cy="538417"/>
          </a:xfrm>
          <a:prstGeom prst="line">
            <a:avLst/>
          </a:prstGeom>
          <a:ln w="25400">
            <a:solidFill>
              <a:srgbClr val="000000"/>
            </a:solidFill>
            <a:miter lim="400000"/>
          </a:ln>
        </p:spPr>
        <p:txBody>
          <a:bodyPr lIns="45718" tIns="45718" rIns="45718" bIns="45718"/>
          <a:lstStyle/>
          <a:p>
            <a:endParaRPr/>
          </a:p>
        </p:txBody>
      </p:sp>
      <p:sp>
        <p:nvSpPr>
          <p:cNvPr id="209" name="Line"/>
          <p:cNvSpPr/>
          <p:nvPr/>
        </p:nvSpPr>
        <p:spPr>
          <a:xfrm flipH="1" flipV="1">
            <a:off x="21201849" y="8793358"/>
            <a:ext cx="926069" cy="926069"/>
          </a:xfrm>
          <a:prstGeom prst="line">
            <a:avLst/>
          </a:prstGeom>
          <a:ln w="25400">
            <a:solidFill>
              <a:srgbClr val="000000"/>
            </a:solidFill>
            <a:miter lim="400000"/>
          </a:ln>
        </p:spPr>
        <p:txBody>
          <a:bodyPr lIns="45718" tIns="45718" rIns="45718" bIns="45718"/>
          <a:lstStyle/>
          <a:p>
            <a:endParaRPr/>
          </a:p>
        </p:txBody>
      </p:sp>
      <p:sp>
        <p:nvSpPr>
          <p:cNvPr id="210" name="Line"/>
          <p:cNvSpPr/>
          <p:nvPr/>
        </p:nvSpPr>
        <p:spPr>
          <a:xfrm flipH="1" flipV="1">
            <a:off x="19839393" y="9266242"/>
            <a:ext cx="297692" cy="674382"/>
          </a:xfrm>
          <a:prstGeom prst="line">
            <a:avLst/>
          </a:prstGeom>
          <a:ln w="25400">
            <a:solidFill>
              <a:srgbClr val="000000"/>
            </a:solidFill>
            <a:miter lim="400000"/>
          </a:ln>
        </p:spPr>
        <p:txBody>
          <a:bodyPr lIns="45718" tIns="45718" rIns="45718" bIns="45718"/>
          <a:lstStyle/>
          <a:p>
            <a:endParaRPr/>
          </a:p>
        </p:txBody>
      </p:sp>
      <p:sp>
        <p:nvSpPr>
          <p:cNvPr id="211" name="For cloning a project follow below command :-…"/>
          <p:cNvSpPr txBox="1"/>
          <p:nvPr/>
        </p:nvSpPr>
        <p:spPr>
          <a:xfrm>
            <a:off x="1743497" y="10393653"/>
            <a:ext cx="8676514" cy="11976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b="1">
                <a:latin typeface="+mj-lt"/>
                <a:ea typeface="+mj-ea"/>
                <a:cs typeface="+mj-cs"/>
                <a:sym typeface="Helvetica Neue"/>
              </a:defRPr>
            </a:pPr>
            <a:r>
              <a:t>For cloning a project follow below command :-</a:t>
            </a:r>
          </a:p>
          <a:p>
            <a:pPr algn="l" defTabSz="457200">
              <a:lnSpc>
                <a:spcPts val="5300"/>
              </a:lnSpc>
              <a:defRPr b="1"/>
            </a:pPr>
            <a:r>
              <a:t>  git clone “repositoryUrl”</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436</Words>
  <Application>Microsoft Macintosh PowerPoint</Application>
  <PresentationFormat>Custom</PresentationFormat>
  <Paragraphs>65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ArialUnicodeMS</vt:lpstr>
      <vt:lpstr>Arial</vt:lpstr>
      <vt:lpstr>Calibri</vt:lpstr>
      <vt:lpstr>Helvetica</vt:lpstr>
      <vt:lpstr>Helvetica Neue</vt:lpstr>
      <vt:lpstr>Helvetica Neue Light</vt:lpstr>
      <vt:lpstr>Helvetica Neue Medium</vt:lpstr>
      <vt:lpstr>Phosphate Inline</vt:lpstr>
      <vt:lpstr>White</vt:lpstr>
      <vt:lpstr>GIT</vt:lpstr>
      <vt:lpstr>PowerPoint Presentation</vt:lpstr>
      <vt:lpstr>WHAT IS GIT? </vt:lpstr>
      <vt:lpstr>GIT COMMANDS</vt:lpstr>
      <vt:lpstr>Branching the techniques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cp:lastModifiedBy>Venkata Sudheer Kumar Gurram</cp:lastModifiedBy>
  <cp:revision>1</cp:revision>
  <dcterms:modified xsi:type="dcterms:W3CDTF">2021-05-27T06:43:53Z</dcterms:modified>
</cp:coreProperties>
</file>