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Task-2: data insights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ANALYTICS APPROACH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4927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58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Exploration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85455"/>
            <a:ext cx="10131425" cy="4405745"/>
          </a:xfrm>
        </p:spPr>
        <p:txBody>
          <a:bodyPr>
            <a:noAutofit/>
          </a:bodyPr>
          <a:lstStyle/>
          <a:p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1. Exploring </a:t>
            </a:r>
            <a:r>
              <a:rPr lang="en-US" sz="1400" b="1" dirty="0"/>
              <a:t>the </a:t>
            </a:r>
            <a:r>
              <a:rPr lang="en-US" sz="1400" b="1" dirty="0" smtClean="0"/>
              <a:t>Data</a:t>
            </a:r>
            <a:endParaRPr lang="en-US" sz="1400" b="1" dirty="0"/>
          </a:p>
          <a:p>
            <a:r>
              <a:rPr lang="en-US" sz="1400" b="1" dirty="0"/>
              <a:t>Gain an understanding of the characteristics of the fields in the provided data, such as variable distributions and any demographic biases present.</a:t>
            </a:r>
          </a:p>
          <a:p>
            <a:r>
              <a:rPr lang="en-US" sz="1400" b="1" dirty="0"/>
              <a:t>Assess the data validity and identify any potential issues, such as a training dataset being heavily skewed towards a specific age group.</a:t>
            </a:r>
          </a:p>
          <a:p>
            <a:r>
              <a:rPr lang="en-US" sz="1400" b="1" dirty="0"/>
              <a:t>Determine how this skewness may impact the results when predicting outcomes for the remaining customer base.</a:t>
            </a:r>
          </a:p>
          <a:p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2. Handling </a:t>
            </a:r>
            <a:r>
              <a:rPr lang="en-US" sz="1400" b="1" dirty="0"/>
              <a:t>Data </a:t>
            </a:r>
            <a:r>
              <a:rPr lang="en-US" sz="1400" b="1" dirty="0" smtClean="0"/>
              <a:t>Limitations</a:t>
            </a:r>
            <a:endParaRPr lang="en-US" sz="1400" b="1" dirty="0"/>
          </a:p>
          <a:p>
            <a:r>
              <a:rPr lang="en-US" sz="1400" b="1" dirty="0"/>
              <a:t>Recognize limitations in the given datasets, such as missing values and variations in data types based on their values.</a:t>
            </a:r>
          </a:p>
          <a:p>
            <a:r>
              <a:rPr lang="en-US" sz="1400" b="1" dirty="0"/>
              <a:t>Transform the data to ensure it is in an appropriate format for analysis, including appropriate data type conversions and aggregating data to a suitable level.</a:t>
            </a:r>
          </a:p>
          <a:p>
            <a:r>
              <a:rPr lang="en-US" sz="1400" b="1" dirty="0"/>
              <a:t>Consider incorporating additional variables by joining pre-aggregated ABS data at a geographical level.</a:t>
            </a:r>
          </a:p>
          <a:p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3. Documenting </a:t>
            </a:r>
            <a:r>
              <a:rPr lang="en-US" sz="1400" b="1" dirty="0"/>
              <a:t>Assumptions and </a:t>
            </a:r>
            <a:r>
              <a:rPr lang="en-US" sz="1400" b="1" dirty="0" smtClean="0"/>
              <a:t>Limitations</a:t>
            </a:r>
            <a:endParaRPr lang="en-US" sz="1400" b="1" dirty="0"/>
          </a:p>
          <a:p>
            <a:r>
              <a:rPr lang="en-US" sz="1400" b="1" dirty="0"/>
              <a:t>Clearly document assumptions, limitations, and exclusions related to the data.</a:t>
            </a:r>
          </a:p>
          <a:p>
            <a:r>
              <a:rPr lang="en-US" sz="1400" b="1" dirty="0"/>
              <a:t>Highlight areas that could be improved in the next stage if more time were available to address assumptions and remove limitations.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1034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Model </a:t>
            </a:r>
            <a:r>
              <a:rPr lang="en-IN" sz="3200" b="1" dirty="0" smtClean="0"/>
              <a:t>Development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1. Hypothesis </a:t>
            </a:r>
            <a:r>
              <a:rPr lang="en-US" sz="1400" b="1" dirty="0"/>
              <a:t>Determination and Testing</a:t>
            </a:r>
          </a:p>
          <a:p>
            <a:pPr lvl="1"/>
            <a:r>
              <a:rPr lang="en-US" sz="1400" b="1" dirty="0"/>
              <a:t>Establish relevant hypotheses related to the business questions that can be answered using the available data.</a:t>
            </a:r>
          </a:p>
          <a:p>
            <a:pPr lvl="1"/>
            <a:r>
              <a:rPr lang="en-US" sz="1400" b="1" dirty="0"/>
              <a:t>Conduct statistical testing to assess the validity of the hypotheses.</a:t>
            </a:r>
          </a:p>
          <a:p>
            <a:pPr marL="0" indent="0">
              <a:buNone/>
            </a:pPr>
            <a:r>
              <a:rPr lang="en-US" sz="1400" b="1" dirty="0" smtClean="0"/>
              <a:t>2. Creation </a:t>
            </a:r>
            <a:r>
              <a:rPr lang="en-US" sz="1400" b="1" dirty="0"/>
              <a:t>of Calculated Fields</a:t>
            </a:r>
          </a:p>
          <a:p>
            <a:pPr lvl="1"/>
            <a:r>
              <a:rPr lang="en-US" sz="1400" b="1" dirty="0"/>
              <a:t>Derive new calculated fields based on existing data to enhance the model's predictive capabilities.</a:t>
            </a:r>
          </a:p>
          <a:p>
            <a:pPr lvl="1"/>
            <a:r>
              <a:rPr lang="en-US" sz="1400" b="1" dirty="0"/>
              <a:t>For example, convert date of birth (DOB) into age brackets to capture age-related patterns.</a:t>
            </a:r>
          </a:p>
          <a:p>
            <a:pPr marL="0" indent="0">
              <a:buNone/>
            </a:pPr>
            <a:r>
              <a:rPr lang="en-US" sz="1400" b="1" dirty="0" smtClean="0"/>
              <a:t>3. Model </a:t>
            </a:r>
            <a:r>
              <a:rPr lang="en-US" sz="1400" b="1" dirty="0"/>
              <a:t>Performance Evaluation</a:t>
            </a:r>
          </a:p>
          <a:p>
            <a:pPr lvl="1"/>
            <a:r>
              <a:rPr lang="en-US" sz="1400" b="1" dirty="0"/>
              <a:t>Evaluate the model's performance using metrics such as residual deviance, AIC, ROC curves, and R-squared.</a:t>
            </a:r>
          </a:p>
          <a:p>
            <a:pPr lvl="1"/>
            <a:r>
              <a:rPr lang="en-US" sz="1400" b="1" dirty="0"/>
              <a:t>Adjust the model, assumptions, and limitations accordingly based on the evaluation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614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Interpretation and </a:t>
            </a:r>
            <a:r>
              <a:rPr lang="en-IN" sz="3200" b="1" dirty="0" smtClean="0"/>
              <a:t>Report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1. Visualization </a:t>
            </a:r>
            <a:r>
              <a:rPr lang="en-US" sz="1400" b="1" dirty="0"/>
              <a:t>and Presentation of Findings</a:t>
            </a:r>
          </a:p>
          <a:p>
            <a:pPr lvl="1"/>
            <a:r>
              <a:rPr lang="en-US" sz="1400" b="1" dirty="0"/>
              <a:t>Use visualizations to present the findings effectively.</a:t>
            </a:r>
          </a:p>
          <a:p>
            <a:pPr lvl="1"/>
            <a:r>
              <a:rPr lang="en-US" sz="1400" b="1" dirty="0"/>
              <a:t>Interpret significant variables and coefficients from a business perspective, explaining their impact on the business issue at hand.</a:t>
            </a:r>
          </a:p>
          <a:p>
            <a:pPr marL="0" indent="0">
              <a:buNone/>
            </a:pPr>
            <a:r>
              <a:rPr lang="en-US" sz="1400" b="1" dirty="0" smtClean="0"/>
              <a:t>2. Supporting </a:t>
            </a:r>
            <a:r>
              <a:rPr lang="en-US" sz="1400" b="1" dirty="0"/>
              <a:t>the Case with Observations</a:t>
            </a:r>
          </a:p>
          <a:p>
            <a:pPr lvl="1"/>
            <a:r>
              <a:rPr lang="en-US" sz="1400" b="1" dirty="0"/>
              <a:t>Utilize quantitative and qualitative observations to provide a comprehensive understanding of the business issue.</a:t>
            </a:r>
          </a:p>
          <a:p>
            <a:pPr lvl="1"/>
            <a:r>
              <a:rPr lang="en-US" sz="1400" b="1" dirty="0"/>
              <a:t>Demonstrate how the findings support the case and provide insights for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06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84</TotalTime>
  <Words>374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Task-2: data insights</vt:lpstr>
      <vt:lpstr>Data Exploration </vt:lpstr>
      <vt:lpstr>Model Development</vt:lpstr>
      <vt:lpstr>Interpretation and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Task-2: data insights</dc:title>
  <dc:creator>sudheer n poojari</dc:creator>
  <cp:lastModifiedBy>sudheer n poojari</cp:lastModifiedBy>
  <cp:revision>2</cp:revision>
  <dcterms:created xsi:type="dcterms:W3CDTF">2023-05-15T14:04:52Z</dcterms:created>
  <dcterms:modified xsi:type="dcterms:W3CDTF">2023-05-15T15:29:35Z</dcterms:modified>
</cp:coreProperties>
</file>