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9" r:id="rId10"/>
    <p:sldId id="270" r:id="rId11"/>
    <p:sldId id="271" r:id="rId12"/>
    <p:sldId id="266" r:id="rId13"/>
    <p:sldId id="267" r:id="rId14"/>
    <p:sldId id="26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0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1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92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E54E-BB0F-4346-8460-A477F8DDC543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6DBBA-BEF1-4330-9E90-E9AB80E5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09800" y="2285366"/>
            <a:ext cx="77724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      </a:t>
            </a:r>
            <a:r>
              <a:rPr lang="en-US" sz="1600" b="1" dirty="0">
                <a:solidFill>
                  <a:srgbClr val="FF33CC"/>
                </a:solidFill>
              </a:rPr>
              <a:t>Department Of Computer Science Engineering</a:t>
            </a:r>
            <a:endParaRPr lang="en-US" sz="1600" dirty="0">
              <a:solidFill>
                <a:srgbClr val="FF33CC"/>
              </a:solidFill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09658" y="3504962"/>
            <a:ext cx="701040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7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 The </a:t>
            </a:r>
            <a:r>
              <a:rPr lang="en-US" sz="17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Guidence</a:t>
            </a:r>
            <a:r>
              <a:rPr lang="en-US" sz="17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Of</a:t>
            </a:r>
          </a:p>
          <a:p>
            <a:pPr algn="ctr">
              <a:defRPr/>
            </a:pPr>
            <a:endParaRPr lang="en-US" sz="17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>
              <a:defRPr/>
            </a:pPr>
            <a:r>
              <a:rPr lang="en-IN" altLang="en-US" sz="1700" b="1" i="1" dirty="0"/>
              <a:t>Dr.D.Srujan Chandra Reddy</a:t>
            </a:r>
          </a:p>
          <a:p>
            <a:pPr algn="ctr">
              <a:defRPr/>
            </a:pPr>
            <a:r>
              <a:rPr lang="en-IN" altLang="en-US" sz="1700" b="1" i="1" dirty="0"/>
              <a:t>professor ,dept . CSE</a:t>
            </a:r>
            <a:endParaRPr lang="en-US" sz="1700" b="1" u="sng" dirty="0"/>
          </a:p>
          <a:p>
            <a:pPr algn="ctr">
              <a:defRPr/>
            </a:pP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817371" y="2675256"/>
            <a:ext cx="839406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Yield Interaction between Farmers and Retailers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pic>
        <p:nvPicPr>
          <p:cNvPr id="7" name="Picture 11" descr="1415687195Cap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11455"/>
            <a:ext cx="152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089785" y="1583060"/>
            <a:ext cx="7848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 dirty="0">
                <a:solidFill>
                  <a:srgbClr val="FF0000"/>
                </a:solidFill>
              </a:rPr>
              <a:t>PBR </a:t>
            </a:r>
          </a:p>
          <a:p>
            <a:pPr algn="ctr"/>
            <a:r>
              <a:rPr lang="en-IN" altLang="en-US" sz="2000" b="1" dirty="0">
                <a:solidFill>
                  <a:srgbClr val="FF0000"/>
                </a:solidFill>
              </a:rPr>
              <a:t>VISVODAYA INSTITUTE OF TECHNOLOGY AND SCIENCE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793355" y="4709796"/>
            <a:ext cx="27978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</a:t>
            </a:r>
          </a:p>
          <a:p>
            <a:endParaRPr lang="en-IN" altLang="en-US" b="1" u="sng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altLang="en-US"/>
              <a:t>M.V.Surya teja</a:t>
            </a:r>
          </a:p>
          <a:p>
            <a:r>
              <a:rPr lang="en-IN" altLang="en-US"/>
              <a:t>P.Sudheer</a:t>
            </a:r>
          </a:p>
          <a:p>
            <a:r>
              <a:rPr lang="en-IN" altLang="en-US"/>
              <a:t>M.Chaitanya</a:t>
            </a:r>
          </a:p>
          <a:p>
            <a:r>
              <a:rPr lang="en-IN" altLang="en-US"/>
              <a:t>D.V.Naveen</a:t>
            </a:r>
          </a:p>
          <a:p>
            <a:endParaRPr lang="en-I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54" y="1447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>
                <a:sym typeface="+mn-ea"/>
              </a:rPr>
              <a:t>In this module,the Farmer upload their Forms and manages them.</a:t>
            </a:r>
            <a:endParaRPr lang="en-IN" dirty="0"/>
          </a:p>
          <a:p>
            <a:r>
              <a:rPr lang="en-IN" dirty="0"/>
              <a:t>the Forms are stored in Firebase Database, as light weight base.</a:t>
            </a:r>
          </a:p>
          <a:p>
            <a:r>
              <a:rPr lang="en-IN" dirty="0"/>
              <a:t>the Legal information of Farmer are held in secure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RETAILER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Retailer can choose the crop forms as [er they want.</a:t>
            </a:r>
          </a:p>
          <a:p>
            <a:r>
              <a:rPr lang="en-IN" dirty="0"/>
              <a:t> The legal information of  Retailer will be held in secure.</a:t>
            </a:r>
          </a:p>
          <a:p>
            <a:r>
              <a:rPr lang="en-IN" dirty="0"/>
              <a:t>the retailer can view the crop and select as they want.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UML DIAGRAM(USE-CASE)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2142" y="1825625"/>
            <a:ext cx="5907715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53955"/>
            <a:ext cx="9144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4B952-80CE-4DFB-BEEA-7D3A526BF1ED}"/>
              </a:ext>
            </a:extLst>
          </p:cNvPr>
          <p:cNvSpPr txBox="1"/>
          <p:nvPr/>
        </p:nvSpPr>
        <p:spPr>
          <a:xfrm>
            <a:off x="533400" y="7624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ahnschrift SemiBold" panose="020B0502040204020203" pitchFamily="34" charset="0"/>
              </a:rPr>
              <a:t>Sequence</a:t>
            </a:r>
            <a:r>
              <a:rPr lang="en-IN" sz="3200" dirty="0"/>
              <a:t> Diagram: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UML DIAGRAM(CLASS)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0937" y="2305844"/>
            <a:ext cx="481012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dirty="0"/>
              <a:t>  </a:t>
            </a:r>
          </a:p>
          <a:p>
            <a:endParaRPr lang="en-IN" altLang="en-US" dirty="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981200" y="2383791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en-IN" altLang="en-US" sz="8800" b="1" dirty="0">
                <a:latin typeface="Kozuka Gothic Pr6N B" panose="020B0800000000000000" charset="-128"/>
                <a:ea typeface="Kozuka Gothic Pr6N B" panose="020B0800000000000000" charset="-128"/>
              </a:rPr>
              <a:t>Thank you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94890" y="5014596"/>
            <a:ext cx="7915910" cy="11131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 dirty="0"/>
              <a:t>Any Queries...!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6201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143000"/>
            <a:ext cx="75438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developing 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Interaction between Farmer and Retailers.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1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existing system there is no specific system to sale crop to retainer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sale of crops is through middle persons (Mediators)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-152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1066800"/>
            <a:ext cx="7239000" cy="48006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buy.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Less security.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Backup data cannot be easily generated.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Record keeping is complex.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+mj-lt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  Not Easy To sale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hangingPunct="0">
              <a:lnSpc>
                <a:spcPct val="150000"/>
              </a:lnSpc>
              <a:buFont typeface="+mj-lt"/>
              <a:buAutoNum type="arabicPeriod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Proposed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proposed system the former can sale crop very easily just uploading crop details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 also can easily check crop information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very much suitable for formers and retailers and here we are maintaining all security precautions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914401"/>
            <a:ext cx="75438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user friendly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storing of data is fast and data is maintained efficiently.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improve the efficiency of the system, thus overcome the drawbacks of the existing system.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human error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and strain of registers and papers can be reduced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handle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data updating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record keeping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data can be easily generated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64361" y="335280"/>
            <a:ext cx="7756263" cy="105425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Software Requirements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Operating system 	: 	Windows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Coding Language	: 	Java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,XML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			:	Android Studio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		:	Firebase Cloud Database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8601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371600"/>
            <a:ext cx="7543800" cy="5181600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		 		: 	Pentium IV 2.4 GHz.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 Disk           		: 	40 GB.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IN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: 	</a:t>
            </a:r>
            <a:r>
              <a:rPr lang="en-IN" alt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GB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mainly two Modules</a:t>
            </a:r>
          </a:p>
          <a:p>
            <a:r>
              <a:rPr lang="en-IN" dirty="0"/>
              <a:t>FARMER</a:t>
            </a:r>
          </a:p>
          <a:p>
            <a:r>
              <a:rPr lang="en-IN" dirty="0"/>
              <a:t>RETAILER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411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SemiBold</vt:lpstr>
      <vt:lpstr>Calibri</vt:lpstr>
      <vt:lpstr>Calibri Light</vt:lpstr>
      <vt:lpstr>Kozuka Gothic Pr6N B</vt:lpstr>
      <vt:lpstr>Times New Roman</vt:lpstr>
      <vt:lpstr>Wingdings</vt:lpstr>
      <vt:lpstr>Gear Drives</vt:lpstr>
      <vt:lpstr>PowerPoint Presentation</vt:lpstr>
      <vt:lpstr>Abstract</vt:lpstr>
      <vt:lpstr>Existing System </vt:lpstr>
      <vt:lpstr>Drawbacks Of Existing System</vt:lpstr>
      <vt:lpstr>Proposed System </vt:lpstr>
      <vt:lpstr>Advantages </vt:lpstr>
      <vt:lpstr>Software Requirements </vt:lpstr>
      <vt:lpstr>Hardware Requirements</vt:lpstr>
      <vt:lpstr>MODULES</vt:lpstr>
      <vt:lpstr>FARMER</vt:lpstr>
      <vt:lpstr>RETAILER</vt:lpstr>
      <vt:lpstr>UML DIAGRAM(USE-CASE)</vt:lpstr>
      <vt:lpstr>PowerPoint Presentation</vt:lpstr>
      <vt:lpstr>UML DIAGRAM(CLASS)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CEGON</dc:creator>
  <cp:lastModifiedBy>surya teja</cp:lastModifiedBy>
  <cp:revision>27</cp:revision>
  <dcterms:created xsi:type="dcterms:W3CDTF">2020-01-28T10:34:00Z</dcterms:created>
  <dcterms:modified xsi:type="dcterms:W3CDTF">2020-08-20T07:29:23Z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1033-11.2.0.9144</vt:lpwstr>
  </property>
</Properties>
</file>