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Roman"/>
        <a:ea typeface="Times Roman"/>
        <a:cs typeface="Times Roman"/>
        <a:sym typeface="Times Roman"/>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Roman"/>
        <a:ea typeface="Times Roman"/>
        <a:cs typeface="Times Roman"/>
        <a:sym typeface="Times Roman"/>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Roman"/>
        <a:ea typeface="Times Roman"/>
        <a:cs typeface="Times Roman"/>
        <a:sym typeface="Times Roman"/>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Roman"/>
        <a:ea typeface="Times Roman"/>
        <a:cs typeface="Times Roman"/>
        <a:sym typeface="Times Roman"/>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Roman"/>
        <a:ea typeface="Times Roman"/>
        <a:cs typeface="Times Roman"/>
        <a:sym typeface="Times Roman"/>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Roman"/>
        <a:ea typeface="Times Roman"/>
        <a:cs typeface="Times Roman"/>
        <a:sym typeface="Times Roman"/>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Roman"/>
        <a:ea typeface="Times Roman"/>
        <a:cs typeface="Times Roman"/>
        <a:sym typeface="Times Roman"/>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Roman"/>
        <a:ea typeface="Times Roman"/>
        <a:cs typeface="Times Roman"/>
        <a:sym typeface="Times Roman"/>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Roman"/>
        <a:ea typeface="Times Roman"/>
        <a:cs typeface="Times Roman"/>
        <a:sym typeface="Times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AD8"/>
          </a:solidFill>
        </a:fill>
      </a:tcStyle>
    </a:wholeTbl>
    <a:band2H>
      <a:tcTxStyle b="def" i="def"/>
      <a:tcStyle>
        <a:tcBdr/>
        <a:fill>
          <a:solidFill>
            <a:srgbClr val="EDED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D6D1"/>
          </a:solidFill>
        </a:fill>
      </a:tcStyle>
    </a:wholeTbl>
    <a:band2H>
      <a:tcTxStyle b="def" i="def"/>
      <a:tcStyle>
        <a:tcBdr/>
        <a:fill>
          <a:solidFill>
            <a:srgbClr val="EDEC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imes Roman"/>
          <a:ea typeface="Times Roman"/>
          <a:cs typeface="Times Roman"/>
        </a:font>
        <a:srgbClr val="000000"/>
      </a:tcTxStyle>
      <a:tcStyle>
        <a:tcBdr>
          <a:left>
            <a:ln w="12700" cap="flat">
              <a:solidFill>
                <a:srgbClr val="EFEDE3"/>
              </a:solidFill>
              <a:prstDash val="solid"/>
              <a:round/>
            </a:ln>
          </a:left>
          <a:right>
            <a:ln w="12700" cap="flat">
              <a:solidFill>
                <a:srgbClr val="EFEDE3"/>
              </a:solidFill>
              <a:prstDash val="solid"/>
              <a:round/>
            </a:ln>
          </a:right>
          <a:top>
            <a:ln w="12700" cap="flat">
              <a:solidFill>
                <a:srgbClr val="EFEDE3"/>
              </a:solidFill>
              <a:prstDash val="solid"/>
              <a:round/>
            </a:ln>
          </a:top>
          <a:bottom>
            <a:ln w="12700" cap="flat">
              <a:solidFill>
                <a:srgbClr val="EFEDE3"/>
              </a:solidFill>
              <a:prstDash val="solid"/>
              <a:round/>
            </a:ln>
          </a:bottom>
          <a:insideH>
            <a:ln w="12700" cap="flat">
              <a:solidFill>
                <a:srgbClr val="EFEDE3"/>
              </a:solidFill>
              <a:prstDash val="solid"/>
              <a:round/>
            </a:ln>
          </a:insideH>
          <a:insideV>
            <a:ln w="12700" cap="flat">
              <a:solidFill>
                <a:srgbClr val="EFEDE3"/>
              </a:solidFill>
              <a:prstDash val="solid"/>
              <a:round/>
            </a:ln>
          </a:insideV>
        </a:tcBdr>
        <a:fill>
          <a:solidFill>
            <a:srgbClr val="DADAD8"/>
          </a:solidFill>
        </a:fill>
      </a:tcStyle>
    </a:wholeTbl>
    <a:band2H>
      <a:tcTxStyle b="def" i="def"/>
      <a:tcStyle>
        <a:tcBdr/>
        <a:fill>
          <a:solidFill>
            <a:srgbClr val="EDEDED"/>
          </a:solidFill>
        </a:fill>
      </a:tcStyle>
    </a:band2H>
    <a:firstCol>
      <a:tcTxStyle b="on" i="off">
        <a:font>
          <a:latin typeface="Times Roman"/>
          <a:ea typeface="Times Roman"/>
          <a:cs typeface="Times Roman"/>
        </a:font>
        <a:srgbClr val="EFEDE3"/>
      </a:tcTxStyle>
      <a:tcStyle>
        <a:tcBdr>
          <a:left>
            <a:ln w="12700" cap="flat">
              <a:solidFill>
                <a:srgbClr val="EFEDE3"/>
              </a:solidFill>
              <a:prstDash val="solid"/>
              <a:round/>
            </a:ln>
          </a:left>
          <a:right>
            <a:ln w="12700" cap="flat">
              <a:solidFill>
                <a:srgbClr val="EFEDE3"/>
              </a:solidFill>
              <a:prstDash val="solid"/>
              <a:round/>
            </a:ln>
          </a:right>
          <a:top>
            <a:ln w="12700" cap="flat">
              <a:solidFill>
                <a:srgbClr val="EFEDE3"/>
              </a:solidFill>
              <a:prstDash val="solid"/>
              <a:round/>
            </a:ln>
          </a:top>
          <a:bottom>
            <a:ln w="12700" cap="flat">
              <a:solidFill>
                <a:srgbClr val="EFEDE3"/>
              </a:solidFill>
              <a:prstDash val="solid"/>
              <a:round/>
            </a:ln>
          </a:bottom>
          <a:insideH>
            <a:ln w="12700" cap="flat">
              <a:solidFill>
                <a:srgbClr val="EFEDE3"/>
              </a:solidFill>
              <a:prstDash val="solid"/>
              <a:round/>
            </a:ln>
          </a:insideH>
          <a:insideV>
            <a:ln w="12700" cap="flat">
              <a:solidFill>
                <a:srgbClr val="EFEDE3"/>
              </a:solidFill>
              <a:prstDash val="solid"/>
              <a:round/>
            </a:ln>
          </a:insideV>
        </a:tcBdr>
        <a:fill>
          <a:solidFill>
            <a:schemeClr val="accent1"/>
          </a:solidFill>
        </a:fill>
      </a:tcStyle>
    </a:firstCol>
    <a:lastRow>
      <a:tcTxStyle b="on" i="off">
        <a:font>
          <a:latin typeface="Times Roman"/>
          <a:ea typeface="Times Roman"/>
          <a:cs typeface="Times Roman"/>
        </a:font>
        <a:srgbClr val="EFEDE3"/>
      </a:tcTxStyle>
      <a:tcStyle>
        <a:tcBdr>
          <a:left>
            <a:ln w="12700" cap="flat">
              <a:solidFill>
                <a:srgbClr val="EFEDE3"/>
              </a:solidFill>
              <a:prstDash val="solid"/>
              <a:round/>
            </a:ln>
          </a:left>
          <a:right>
            <a:ln w="12700" cap="flat">
              <a:solidFill>
                <a:srgbClr val="EFEDE3"/>
              </a:solidFill>
              <a:prstDash val="solid"/>
              <a:round/>
            </a:ln>
          </a:right>
          <a:top>
            <a:ln w="38100" cap="flat">
              <a:solidFill>
                <a:srgbClr val="EFEDE3"/>
              </a:solidFill>
              <a:prstDash val="solid"/>
              <a:round/>
            </a:ln>
          </a:top>
          <a:bottom>
            <a:ln w="12700" cap="flat">
              <a:solidFill>
                <a:srgbClr val="EFEDE3"/>
              </a:solidFill>
              <a:prstDash val="solid"/>
              <a:round/>
            </a:ln>
          </a:bottom>
          <a:insideH>
            <a:ln w="12700" cap="flat">
              <a:solidFill>
                <a:srgbClr val="EFEDE3"/>
              </a:solidFill>
              <a:prstDash val="solid"/>
              <a:round/>
            </a:ln>
          </a:insideH>
          <a:insideV>
            <a:ln w="12700" cap="flat">
              <a:solidFill>
                <a:srgbClr val="EFEDE3"/>
              </a:solidFill>
              <a:prstDash val="solid"/>
              <a:round/>
            </a:ln>
          </a:insideV>
        </a:tcBdr>
        <a:fill>
          <a:solidFill>
            <a:schemeClr val="accent1"/>
          </a:solidFill>
        </a:fill>
      </a:tcStyle>
    </a:lastRow>
    <a:firstRow>
      <a:tcTxStyle b="on" i="off">
        <a:font>
          <a:latin typeface="Times Roman"/>
          <a:ea typeface="Times Roman"/>
          <a:cs typeface="Times Roman"/>
        </a:font>
        <a:srgbClr val="EFEDE3"/>
      </a:tcTxStyle>
      <a:tcStyle>
        <a:tcBdr>
          <a:left>
            <a:ln w="12700" cap="flat">
              <a:solidFill>
                <a:srgbClr val="EFEDE3"/>
              </a:solidFill>
              <a:prstDash val="solid"/>
              <a:round/>
            </a:ln>
          </a:left>
          <a:right>
            <a:ln w="12700" cap="flat">
              <a:solidFill>
                <a:srgbClr val="EFEDE3"/>
              </a:solidFill>
              <a:prstDash val="solid"/>
              <a:round/>
            </a:ln>
          </a:right>
          <a:top>
            <a:ln w="12700" cap="flat">
              <a:solidFill>
                <a:srgbClr val="EFEDE3"/>
              </a:solidFill>
              <a:prstDash val="solid"/>
              <a:round/>
            </a:ln>
          </a:top>
          <a:bottom>
            <a:ln w="38100" cap="flat">
              <a:solidFill>
                <a:srgbClr val="EFEDE3"/>
              </a:solidFill>
              <a:prstDash val="solid"/>
              <a:round/>
            </a:ln>
          </a:bottom>
          <a:insideH>
            <a:ln w="12700" cap="flat">
              <a:solidFill>
                <a:srgbClr val="EFEDE3"/>
              </a:solidFill>
              <a:prstDash val="solid"/>
              <a:round/>
            </a:ln>
          </a:insideH>
          <a:insideV>
            <a:ln w="12700" cap="flat">
              <a:solidFill>
                <a:srgbClr val="EFEDE3"/>
              </a:solidFill>
              <a:prstDash val="solid"/>
              <a:round/>
            </a:ln>
          </a:insideV>
        </a:tcBdr>
        <a:fill>
          <a:solidFill>
            <a:schemeClr val="accent1"/>
          </a:solidFill>
        </a:fill>
      </a:tcStyle>
    </a:firstRow>
  </a:tblStyle>
  <a:tblStyle styleId="{CF821DB8-F4EB-4A41-A1BA-3FCAFE7338EE}" styleName="">
    <a:tblBg/>
    <a:wholeTbl>
      <a:tcTxStyle b="off" i="off">
        <a:font>
          <a:latin typeface="Times Roman"/>
          <a:ea typeface="Times Roman"/>
          <a:cs typeface="Times Roman"/>
        </a:font>
        <a:srgbClr val="000000"/>
      </a:tcTxStyle>
      <a:tcStyle>
        <a:tcBdr>
          <a:left>
            <a:ln w="12700" cap="flat">
              <a:solidFill>
                <a:srgbClr val="EFEDE3"/>
              </a:solidFill>
              <a:prstDash val="solid"/>
              <a:round/>
            </a:ln>
          </a:left>
          <a:right>
            <a:ln w="12700" cap="flat">
              <a:solidFill>
                <a:srgbClr val="EFEDE3"/>
              </a:solidFill>
              <a:prstDash val="solid"/>
              <a:round/>
            </a:ln>
          </a:right>
          <a:top>
            <a:ln w="12700" cap="flat">
              <a:solidFill>
                <a:srgbClr val="EFEDE3"/>
              </a:solidFill>
              <a:prstDash val="solid"/>
              <a:round/>
            </a:ln>
          </a:top>
          <a:bottom>
            <a:ln w="12700" cap="flat">
              <a:solidFill>
                <a:srgbClr val="EFEDE3"/>
              </a:solidFill>
              <a:prstDash val="solid"/>
              <a:round/>
            </a:ln>
          </a:bottom>
          <a:insideH>
            <a:ln w="12700" cap="flat">
              <a:solidFill>
                <a:srgbClr val="EFEDE3"/>
              </a:solidFill>
              <a:prstDash val="solid"/>
              <a:round/>
            </a:ln>
          </a:insideH>
          <a:insideV>
            <a:ln w="12700" cap="flat">
              <a:solidFill>
                <a:srgbClr val="EFEDE3"/>
              </a:solidFill>
              <a:prstDash val="solid"/>
              <a:round/>
            </a:ln>
          </a:insideV>
        </a:tcBdr>
        <a:fill>
          <a:solidFill>
            <a:srgbClr val="D9D6D1"/>
          </a:solidFill>
        </a:fill>
      </a:tcStyle>
    </a:wholeTbl>
    <a:band2H>
      <a:tcTxStyle b="def" i="def"/>
      <a:tcStyle>
        <a:tcBdr/>
        <a:fill>
          <a:solidFill>
            <a:srgbClr val="EDECEA"/>
          </a:solidFill>
        </a:fill>
      </a:tcStyle>
    </a:band2H>
    <a:firstCol>
      <a:tcTxStyle b="on" i="off">
        <a:font>
          <a:latin typeface="Times Roman"/>
          <a:ea typeface="Times Roman"/>
          <a:cs typeface="Times Roman"/>
        </a:font>
        <a:srgbClr val="EFEDE3"/>
      </a:tcTxStyle>
      <a:tcStyle>
        <a:tcBdr>
          <a:left>
            <a:ln w="12700" cap="flat">
              <a:solidFill>
                <a:srgbClr val="EFEDE3"/>
              </a:solidFill>
              <a:prstDash val="solid"/>
              <a:round/>
            </a:ln>
          </a:left>
          <a:right>
            <a:ln w="12700" cap="flat">
              <a:solidFill>
                <a:srgbClr val="EFEDE3"/>
              </a:solidFill>
              <a:prstDash val="solid"/>
              <a:round/>
            </a:ln>
          </a:right>
          <a:top>
            <a:ln w="12700" cap="flat">
              <a:solidFill>
                <a:srgbClr val="EFEDE3"/>
              </a:solidFill>
              <a:prstDash val="solid"/>
              <a:round/>
            </a:ln>
          </a:top>
          <a:bottom>
            <a:ln w="12700" cap="flat">
              <a:solidFill>
                <a:srgbClr val="EFEDE3"/>
              </a:solidFill>
              <a:prstDash val="solid"/>
              <a:round/>
            </a:ln>
          </a:bottom>
          <a:insideH>
            <a:ln w="12700" cap="flat">
              <a:solidFill>
                <a:srgbClr val="EFEDE3"/>
              </a:solidFill>
              <a:prstDash val="solid"/>
              <a:round/>
            </a:ln>
          </a:insideH>
          <a:insideV>
            <a:ln w="12700" cap="flat">
              <a:solidFill>
                <a:srgbClr val="EFEDE3"/>
              </a:solidFill>
              <a:prstDash val="solid"/>
              <a:round/>
            </a:ln>
          </a:insideV>
        </a:tcBdr>
        <a:fill>
          <a:solidFill>
            <a:schemeClr val="accent3"/>
          </a:solidFill>
        </a:fill>
      </a:tcStyle>
    </a:firstCol>
    <a:lastRow>
      <a:tcTxStyle b="on" i="off">
        <a:font>
          <a:latin typeface="Times Roman"/>
          <a:ea typeface="Times Roman"/>
          <a:cs typeface="Times Roman"/>
        </a:font>
        <a:srgbClr val="EFEDE3"/>
      </a:tcTxStyle>
      <a:tcStyle>
        <a:tcBdr>
          <a:left>
            <a:ln w="12700" cap="flat">
              <a:solidFill>
                <a:srgbClr val="EFEDE3"/>
              </a:solidFill>
              <a:prstDash val="solid"/>
              <a:round/>
            </a:ln>
          </a:left>
          <a:right>
            <a:ln w="12700" cap="flat">
              <a:solidFill>
                <a:srgbClr val="EFEDE3"/>
              </a:solidFill>
              <a:prstDash val="solid"/>
              <a:round/>
            </a:ln>
          </a:right>
          <a:top>
            <a:ln w="38100" cap="flat">
              <a:solidFill>
                <a:srgbClr val="EFEDE3"/>
              </a:solidFill>
              <a:prstDash val="solid"/>
              <a:round/>
            </a:ln>
          </a:top>
          <a:bottom>
            <a:ln w="12700" cap="flat">
              <a:solidFill>
                <a:srgbClr val="EFEDE3"/>
              </a:solidFill>
              <a:prstDash val="solid"/>
              <a:round/>
            </a:ln>
          </a:bottom>
          <a:insideH>
            <a:ln w="12700" cap="flat">
              <a:solidFill>
                <a:srgbClr val="EFEDE3"/>
              </a:solidFill>
              <a:prstDash val="solid"/>
              <a:round/>
            </a:ln>
          </a:insideH>
          <a:insideV>
            <a:ln w="12700" cap="flat">
              <a:solidFill>
                <a:srgbClr val="EFEDE3"/>
              </a:solidFill>
              <a:prstDash val="solid"/>
              <a:round/>
            </a:ln>
          </a:insideV>
        </a:tcBdr>
        <a:fill>
          <a:solidFill>
            <a:schemeClr val="accent3"/>
          </a:solidFill>
        </a:fill>
      </a:tcStyle>
    </a:lastRow>
    <a:firstRow>
      <a:tcTxStyle b="on" i="off">
        <a:font>
          <a:latin typeface="Times Roman"/>
          <a:ea typeface="Times Roman"/>
          <a:cs typeface="Times Roman"/>
        </a:font>
        <a:srgbClr val="EFEDE3"/>
      </a:tcTxStyle>
      <a:tcStyle>
        <a:tcBdr>
          <a:left>
            <a:ln w="12700" cap="flat">
              <a:solidFill>
                <a:srgbClr val="EFEDE3"/>
              </a:solidFill>
              <a:prstDash val="solid"/>
              <a:round/>
            </a:ln>
          </a:left>
          <a:right>
            <a:ln w="12700" cap="flat">
              <a:solidFill>
                <a:srgbClr val="EFEDE3"/>
              </a:solidFill>
              <a:prstDash val="solid"/>
              <a:round/>
            </a:ln>
          </a:right>
          <a:top>
            <a:ln w="12700" cap="flat">
              <a:solidFill>
                <a:srgbClr val="EFEDE3"/>
              </a:solidFill>
              <a:prstDash val="solid"/>
              <a:round/>
            </a:ln>
          </a:top>
          <a:bottom>
            <a:ln w="38100" cap="flat">
              <a:solidFill>
                <a:srgbClr val="EFEDE3"/>
              </a:solidFill>
              <a:prstDash val="solid"/>
              <a:round/>
            </a:ln>
          </a:bottom>
          <a:insideH>
            <a:ln w="12700" cap="flat">
              <a:solidFill>
                <a:srgbClr val="EFEDE3"/>
              </a:solidFill>
              <a:prstDash val="solid"/>
              <a:round/>
            </a:ln>
          </a:insideH>
          <a:insideV>
            <a:ln w="12700" cap="flat">
              <a:solidFill>
                <a:srgbClr val="EFEDE3"/>
              </a:solidFill>
              <a:prstDash val="solid"/>
              <a:round/>
            </a:ln>
          </a:insideV>
        </a:tcBdr>
        <a:fill>
          <a:solidFill>
            <a:schemeClr val="accent3"/>
          </a:solidFill>
        </a:fill>
      </a:tcStyle>
    </a:firstRow>
  </a:tblStyle>
  <a:tblStyle styleId="{33BA23B1-9221-436E-865A-0063620EA4FD}" styleName="">
    <a:tblBg/>
    <a:wholeTbl>
      <a:tcTxStyle b="off" i="off">
        <a:font>
          <a:latin typeface="Times Roman"/>
          <a:ea typeface="Times Roman"/>
          <a:cs typeface="Times Roman"/>
        </a:font>
        <a:srgbClr val="000000"/>
      </a:tcTxStyle>
      <a:tcStyle>
        <a:tcBdr>
          <a:left>
            <a:ln w="12700" cap="flat">
              <a:solidFill>
                <a:srgbClr val="EFEDE3"/>
              </a:solidFill>
              <a:prstDash val="solid"/>
              <a:round/>
            </a:ln>
          </a:left>
          <a:right>
            <a:ln w="12700" cap="flat">
              <a:solidFill>
                <a:srgbClr val="EFEDE3"/>
              </a:solidFill>
              <a:prstDash val="solid"/>
              <a:round/>
            </a:ln>
          </a:right>
          <a:top>
            <a:ln w="12700" cap="flat">
              <a:solidFill>
                <a:srgbClr val="EFEDE3"/>
              </a:solidFill>
              <a:prstDash val="solid"/>
              <a:round/>
            </a:ln>
          </a:top>
          <a:bottom>
            <a:ln w="12700" cap="flat">
              <a:solidFill>
                <a:srgbClr val="EFEDE3"/>
              </a:solidFill>
              <a:prstDash val="solid"/>
              <a:round/>
            </a:ln>
          </a:bottom>
          <a:insideH>
            <a:ln w="12700" cap="flat">
              <a:solidFill>
                <a:srgbClr val="EFEDE3"/>
              </a:solidFill>
              <a:prstDash val="solid"/>
              <a:round/>
            </a:ln>
          </a:insideH>
          <a:insideV>
            <a:ln w="12700" cap="flat">
              <a:solidFill>
                <a:srgbClr val="EFEDE3"/>
              </a:solidFill>
              <a:prstDash val="solid"/>
              <a:round/>
            </a:ln>
          </a:insideV>
        </a:tcBdr>
        <a:fill>
          <a:solidFill>
            <a:srgbClr val="F4D8DC"/>
          </a:solidFill>
        </a:fill>
      </a:tcStyle>
    </a:wholeTbl>
    <a:band2H>
      <a:tcTxStyle b="def" i="def"/>
      <a:tcStyle>
        <a:tcBdr/>
        <a:fill>
          <a:solidFill>
            <a:srgbClr val="FAECEE"/>
          </a:solidFill>
        </a:fill>
      </a:tcStyle>
    </a:band2H>
    <a:firstCol>
      <a:tcTxStyle b="on" i="off">
        <a:font>
          <a:latin typeface="Times Roman"/>
          <a:ea typeface="Times Roman"/>
          <a:cs typeface="Times Roman"/>
        </a:font>
        <a:srgbClr val="EFEDE3"/>
      </a:tcTxStyle>
      <a:tcStyle>
        <a:tcBdr>
          <a:left>
            <a:ln w="12700" cap="flat">
              <a:solidFill>
                <a:srgbClr val="EFEDE3"/>
              </a:solidFill>
              <a:prstDash val="solid"/>
              <a:round/>
            </a:ln>
          </a:left>
          <a:right>
            <a:ln w="12700" cap="flat">
              <a:solidFill>
                <a:srgbClr val="EFEDE3"/>
              </a:solidFill>
              <a:prstDash val="solid"/>
              <a:round/>
            </a:ln>
          </a:right>
          <a:top>
            <a:ln w="12700" cap="flat">
              <a:solidFill>
                <a:srgbClr val="EFEDE3"/>
              </a:solidFill>
              <a:prstDash val="solid"/>
              <a:round/>
            </a:ln>
          </a:top>
          <a:bottom>
            <a:ln w="12700" cap="flat">
              <a:solidFill>
                <a:srgbClr val="EFEDE3"/>
              </a:solidFill>
              <a:prstDash val="solid"/>
              <a:round/>
            </a:ln>
          </a:bottom>
          <a:insideH>
            <a:ln w="12700" cap="flat">
              <a:solidFill>
                <a:srgbClr val="EFEDE3"/>
              </a:solidFill>
              <a:prstDash val="solid"/>
              <a:round/>
            </a:ln>
          </a:insideH>
          <a:insideV>
            <a:ln w="12700" cap="flat">
              <a:solidFill>
                <a:srgbClr val="EFEDE3"/>
              </a:solidFill>
              <a:prstDash val="solid"/>
              <a:round/>
            </a:ln>
          </a:insideV>
        </a:tcBdr>
        <a:fill>
          <a:solidFill>
            <a:schemeClr val="accent6"/>
          </a:solidFill>
        </a:fill>
      </a:tcStyle>
    </a:firstCol>
    <a:lastRow>
      <a:tcTxStyle b="on" i="off">
        <a:font>
          <a:latin typeface="Times Roman"/>
          <a:ea typeface="Times Roman"/>
          <a:cs typeface="Times Roman"/>
        </a:font>
        <a:srgbClr val="EFEDE3"/>
      </a:tcTxStyle>
      <a:tcStyle>
        <a:tcBdr>
          <a:left>
            <a:ln w="12700" cap="flat">
              <a:solidFill>
                <a:srgbClr val="EFEDE3"/>
              </a:solidFill>
              <a:prstDash val="solid"/>
              <a:round/>
            </a:ln>
          </a:left>
          <a:right>
            <a:ln w="12700" cap="flat">
              <a:solidFill>
                <a:srgbClr val="EFEDE3"/>
              </a:solidFill>
              <a:prstDash val="solid"/>
              <a:round/>
            </a:ln>
          </a:right>
          <a:top>
            <a:ln w="38100" cap="flat">
              <a:solidFill>
                <a:srgbClr val="EFEDE3"/>
              </a:solidFill>
              <a:prstDash val="solid"/>
              <a:round/>
            </a:ln>
          </a:top>
          <a:bottom>
            <a:ln w="12700" cap="flat">
              <a:solidFill>
                <a:srgbClr val="EFEDE3"/>
              </a:solidFill>
              <a:prstDash val="solid"/>
              <a:round/>
            </a:ln>
          </a:bottom>
          <a:insideH>
            <a:ln w="12700" cap="flat">
              <a:solidFill>
                <a:srgbClr val="EFEDE3"/>
              </a:solidFill>
              <a:prstDash val="solid"/>
              <a:round/>
            </a:ln>
          </a:insideH>
          <a:insideV>
            <a:ln w="12700" cap="flat">
              <a:solidFill>
                <a:srgbClr val="EFEDE3"/>
              </a:solidFill>
              <a:prstDash val="solid"/>
              <a:round/>
            </a:ln>
          </a:insideV>
        </a:tcBdr>
        <a:fill>
          <a:solidFill>
            <a:schemeClr val="accent6"/>
          </a:solidFill>
        </a:fill>
      </a:tcStyle>
    </a:lastRow>
    <a:firstRow>
      <a:tcTxStyle b="on" i="off">
        <a:font>
          <a:latin typeface="Times Roman"/>
          <a:ea typeface="Times Roman"/>
          <a:cs typeface="Times Roman"/>
        </a:font>
        <a:srgbClr val="EFEDE3"/>
      </a:tcTxStyle>
      <a:tcStyle>
        <a:tcBdr>
          <a:left>
            <a:ln w="12700" cap="flat">
              <a:solidFill>
                <a:srgbClr val="EFEDE3"/>
              </a:solidFill>
              <a:prstDash val="solid"/>
              <a:round/>
            </a:ln>
          </a:left>
          <a:right>
            <a:ln w="12700" cap="flat">
              <a:solidFill>
                <a:srgbClr val="EFEDE3"/>
              </a:solidFill>
              <a:prstDash val="solid"/>
              <a:round/>
            </a:ln>
          </a:right>
          <a:top>
            <a:ln w="12700" cap="flat">
              <a:solidFill>
                <a:srgbClr val="EFEDE3"/>
              </a:solidFill>
              <a:prstDash val="solid"/>
              <a:round/>
            </a:ln>
          </a:top>
          <a:bottom>
            <a:ln w="38100" cap="flat">
              <a:solidFill>
                <a:srgbClr val="EFEDE3"/>
              </a:solidFill>
              <a:prstDash val="solid"/>
              <a:round/>
            </a:ln>
          </a:bottom>
          <a:insideH>
            <a:ln w="12700" cap="flat">
              <a:solidFill>
                <a:srgbClr val="EFEDE3"/>
              </a:solidFill>
              <a:prstDash val="solid"/>
              <a:round/>
            </a:ln>
          </a:insideH>
          <a:insideV>
            <a:ln w="12700" cap="flat">
              <a:solidFill>
                <a:srgbClr val="EFEDE3"/>
              </a:solidFill>
              <a:prstDash val="solid"/>
              <a:round/>
            </a:ln>
          </a:insideV>
        </a:tcBdr>
        <a:fill>
          <a:solidFill>
            <a:schemeClr val="accent6"/>
          </a:solidFill>
        </a:fill>
      </a:tcStyle>
    </a:firstRow>
  </a:tblStyle>
  <a:tblStyle styleId="{2708684C-4D16-4618-839F-0558EEFCDFE6}" styleName="">
    <a:tblBg/>
    <a:wholeTbl>
      <a:tcTxStyle b="off" i="off">
        <a:font>
          <a:latin typeface="Times Roman"/>
          <a:ea typeface="Times Roman"/>
          <a:cs typeface="Times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EFEDE3"/>
          </a:solidFill>
        </a:fill>
      </a:tcStyle>
    </a:band2H>
    <a:firstCol>
      <a:tcTxStyle b="on" i="off">
        <a:font>
          <a:latin typeface="Times Roman"/>
          <a:ea typeface="Times Roman"/>
          <a:cs typeface="Times Roman"/>
        </a:font>
        <a:srgbClr val="EFEDE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imes Roman"/>
          <a:ea typeface="Times Roman"/>
          <a:cs typeface="Times Roman"/>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EFEDE3"/>
          </a:solidFill>
        </a:fill>
      </a:tcStyle>
    </a:lastRow>
    <a:firstRow>
      <a:tcTxStyle b="on" i="off">
        <a:font>
          <a:latin typeface="Times Roman"/>
          <a:ea typeface="Times Roman"/>
          <a:cs typeface="Times Roman"/>
        </a:font>
        <a:srgbClr val="EFEDE3"/>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Franklin Gothic Book"/>
      </a:defRPr>
    </a:lvl1pPr>
    <a:lvl2pPr indent="228600" defTabSz="457200" latinLnBrk="0">
      <a:defRPr sz="1200">
        <a:latin typeface="+mj-lt"/>
        <a:ea typeface="+mj-ea"/>
        <a:cs typeface="+mj-cs"/>
        <a:sym typeface="Franklin Gothic Book"/>
      </a:defRPr>
    </a:lvl2pPr>
    <a:lvl3pPr indent="457200" defTabSz="457200" latinLnBrk="0">
      <a:defRPr sz="1200">
        <a:latin typeface="+mj-lt"/>
        <a:ea typeface="+mj-ea"/>
        <a:cs typeface="+mj-cs"/>
        <a:sym typeface="Franklin Gothic Book"/>
      </a:defRPr>
    </a:lvl3pPr>
    <a:lvl4pPr indent="685800" defTabSz="457200" latinLnBrk="0">
      <a:defRPr sz="1200">
        <a:latin typeface="+mj-lt"/>
        <a:ea typeface="+mj-ea"/>
        <a:cs typeface="+mj-cs"/>
        <a:sym typeface="Franklin Gothic Book"/>
      </a:defRPr>
    </a:lvl4pPr>
    <a:lvl5pPr indent="914400" defTabSz="457200" latinLnBrk="0">
      <a:defRPr sz="1200">
        <a:latin typeface="+mj-lt"/>
        <a:ea typeface="+mj-ea"/>
        <a:cs typeface="+mj-cs"/>
        <a:sym typeface="Franklin Gothic Book"/>
      </a:defRPr>
    </a:lvl5pPr>
    <a:lvl6pPr indent="1143000" defTabSz="457200" latinLnBrk="0">
      <a:defRPr sz="1200">
        <a:latin typeface="+mj-lt"/>
        <a:ea typeface="+mj-ea"/>
        <a:cs typeface="+mj-cs"/>
        <a:sym typeface="Franklin Gothic Book"/>
      </a:defRPr>
    </a:lvl6pPr>
    <a:lvl7pPr indent="1371600" defTabSz="457200" latinLnBrk="0">
      <a:defRPr sz="1200">
        <a:latin typeface="+mj-lt"/>
        <a:ea typeface="+mj-ea"/>
        <a:cs typeface="+mj-cs"/>
        <a:sym typeface="Franklin Gothic Book"/>
      </a:defRPr>
    </a:lvl7pPr>
    <a:lvl8pPr indent="1600200" defTabSz="457200" latinLnBrk="0">
      <a:defRPr sz="1200">
        <a:latin typeface="+mj-lt"/>
        <a:ea typeface="+mj-ea"/>
        <a:cs typeface="+mj-cs"/>
        <a:sym typeface="Franklin Gothic Book"/>
      </a:defRPr>
    </a:lvl8pPr>
    <a:lvl9pPr indent="1828800" defTabSz="457200" latinLnBrk="0">
      <a:defRPr sz="1200">
        <a:latin typeface="+mj-lt"/>
        <a:ea typeface="+mj-ea"/>
        <a:cs typeface="+mj-cs"/>
        <a:sym typeface="Franklin Gothic Book"/>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1915128" y="1788454"/>
            <a:ext cx="8361231" cy="2098227"/>
          </a:xfrm>
          <a:prstGeom prst="rect">
            <a:avLst/>
          </a:prstGeom>
        </p:spPr>
        <p:txBody>
          <a:bodyPr anchor="b"/>
          <a:lstStyle>
            <a:lvl1pPr algn="ctr">
              <a:defRPr cap="all" sz="7200"/>
            </a:lvl1pPr>
          </a:lstStyle>
          <a:p>
            <a:pPr/>
            <a:r>
              <a:t>Title Text</a:t>
            </a:r>
          </a:p>
        </p:txBody>
      </p:sp>
      <p:sp>
        <p:nvSpPr>
          <p:cNvPr id="13" name="Body Level One…"/>
          <p:cNvSpPr txBox="1"/>
          <p:nvPr>
            <p:ph type="body" sz="quarter" idx="1"/>
          </p:nvPr>
        </p:nvSpPr>
        <p:spPr>
          <a:xfrm>
            <a:off x="2679905" y="3956279"/>
            <a:ext cx="6831674" cy="1086239"/>
          </a:xfrm>
          <a:prstGeom prst="rect">
            <a:avLst/>
          </a:prstGeom>
        </p:spPr>
        <p:txBody>
          <a:bodyPr/>
          <a:lstStyle>
            <a:lvl1pPr marL="0" indent="0" algn="ctr">
              <a:lnSpc>
                <a:spcPct val="112000"/>
              </a:lnSpc>
              <a:spcBef>
                <a:spcPts val="0"/>
              </a:spcBef>
              <a:buSzTx/>
              <a:buFontTx/>
              <a:buNone/>
              <a:defRPr sz="2300"/>
            </a:lvl1pPr>
            <a:lvl2pPr marL="0" indent="0" algn="ctr">
              <a:lnSpc>
                <a:spcPct val="112000"/>
              </a:lnSpc>
              <a:spcBef>
                <a:spcPts val="0"/>
              </a:spcBef>
              <a:buSzTx/>
              <a:buFontTx/>
              <a:buNone/>
              <a:defRPr sz="2300"/>
            </a:lvl2pPr>
            <a:lvl3pPr marL="0" indent="0" algn="ctr">
              <a:lnSpc>
                <a:spcPct val="112000"/>
              </a:lnSpc>
              <a:spcBef>
                <a:spcPts val="0"/>
              </a:spcBef>
              <a:buSzTx/>
              <a:buFontTx/>
              <a:buNone/>
              <a:defRPr sz="2300"/>
            </a:lvl3pPr>
            <a:lvl4pPr marL="0" indent="0" algn="ctr">
              <a:lnSpc>
                <a:spcPct val="112000"/>
              </a:lnSpc>
              <a:spcBef>
                <a:spcPts val="0"/>
              </a:spcBef>
              <a:buSzTx/>
              <a:buFontTx/>
              <a:buNone/>
              <a:defRPr sz="2300"/>
            </a:lvl4pPr>
            <a:lvl5pPr marL="0" indent="0" algn="ctr">
              <a:lnSpc>
                <a:spcPct val="112000"/>
              </a:lnSpc>
              <a:spcBef>
                <a:spcPts val="0"/>
              </a:spcBef>
              <a:buSzTx/>
              <a:buFontTx/>
              <a:buNone/>
              <a:defRPr sz="2300"/>
            </a:lvl5pPr>
          </a:lstStyle>
          <a:p>
            <a:pPr/>
            <a:r>
              <a:t>Body Level One</a:t>
            </a:r>
          </a:p>
          <a:p>
            <a:pPr lvl="1"/>
            <a:r>
              <a:t>Body Level Two</a:t>
            </a:r>
          </a:p>
          <a:p>
            <a:pPr lvl="2"/>
            <a:r>
              <a:t>Body Level Three</a:t>
            </a:r>
          </a:p>
          <a:p>
            <a:pPr lvl="3"/>
            <a:r>
              <a:t>Body Level Four</a:t>
            </a:r>
          </a:p>
          <a:p>
            <a:pPr lvl="4"/>
            <a:r>
              <a:t>Body Level Five</a:t>
            </a:r>
          </a:p>
        </p:txBody>
      </p:sp>
      <p:grpSp>
        <p:nvGrpSpPr>
          <p:cNvPr id="16" name="Group 6"/>
          <p:cNvGrpSpPr/>
          <p:nvPr/>
        </p:nvGrpSpPr>
        <p:grpSpPr>
          <a:xfrm>
            <a:off x="752856" y="744467"/>
            <a:ext cx="10674121" cy="5349676"/>
            <a:chOff x="0" y="0"/>
            <a:chExt cx="10674119" cy="5349674"/>
          </a:xfrm>
        </p:grpSpPr>
        <p:sp>
          <p:nvSpPr>
            <p:cNvPr id="14" name="Freeform 6"/>
            <p:cNvSpPr/>
            <p:nvPr/>
          </p:nvSpPr>
          <p:spPr>
            <a:xfrm>
              <a:off x="7399105" y="941183"/>
              <a:ext cx="3275015" cy="4408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24" y="0"/>
                  </a:moveTo>
                  <a:lnTo>
                    <a:pt x="21600" y="0"/>
                  </a:lnTo>
                  <a:lnTo>
                    <a:pt x="21600" y="21600"/>
                  </a:lnTo>
                  <a:lnTo>
                    <a:pt x="0" y="21600"/>
                  </a:lnTo>
                  <a:lnTo>
                    <a:pt x="0" y="19712"/>
                  </a:lnTo>
                  <a:lnTo>
                    <a:pt x="18924" y="19714"/>
                  </a:lnTo>
                  <a:lnTo>
                    <a:pt x="18924" y="0"/>
                  </a:lnTo>
                  <a:close/>
                </a:path>
              </a:pathLst>
            </a:custGeom>
            <a:solidFill>
              <a:srgbClr val="191B0E"/>
            </a:solidFill>
            <a:ln w="12700" cap="flat">
              <a:noFill/>
              <a:miter lim="400000"/>
            </a:ln>
            <a:effectLst/>
          </p:spPr>
          <p:txBody>
            <a:bodyPr wrap="square" lIns="45718" tIns="45718" rIns="45718" bIns="45718" numCol="1" anchor="t">
              <a:noAutofit/>
            </a:bodyPr>
            <a:lstStyle/>
            <a:p>
              <a:pPr>
                <a:defRPr>
                  <a:latin typeface="+mj-lt"/>
                  <a:ea typeface="+mj-ea"/>
                  <a:cs typeface="+mj-cs"/>
                  <a:sym typeface="Franklin Gothic Book"/>
                </a:defRPr>
              </a:pPr>
            </a:p>
          </p:txBody>
        </p:sp>
        <p:sp>
          <p:nvSpPr>
            <p:cNvPr id="15" name="Freeform 6"/>
            <p:cNvSpPr/>
            <p:nvPr/>
          </p:nvSpPr>
          <p:spPr>
            <a:xfrm rot="10800000">
              <a:off x="0" y="0"/>
              <a:ext cx="3275669" cy="4408491"/>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18921" y="0"/>
                  </a:moveTo>
                  <a:lnTo>
                    <a:pt x="21596" y="0"/>
                  </a:lnTo>
                  <a:lnTo>
                    <a:pt x="21596" y="21600"/>
                  </a:lnTo>
                  <a:lnTo>
                    <a:pt x="5" y="21600"/>
                  </a:lnTo>
                  <a:cubicBezTo>
                    <a:pt x="-4" y="20948"/>
                    <a:pt x="9" y="20362"/>
                    <a:pt x="0" y="19710"/>
                  </a:cubicBezTo>
                  <a:lnTo>
                    <a:pt x="18921" y="19716"/>
                  </a:lnTo>
                  <a:lnTo>
                    <a:pt x="18921" y="0"/>
                  </a:lnTo>
                  <a:close/>
                </a:path>
              </a:pathLst>
            </a:custGeom>
            <a:solidFill>
              <a:srgbClr val="191B0E"/>
            </a:solidFill>
            <a:ln w="12700" cap="flat">
              <a:noFill/>
              <a:miter lim="400000"/>
            </a:ln>
            <a:effectLst/>
          </p:spPr>
          <p:txBody>
            <a:bodyPr wrap="square" lIns="45718" tIns="45718" rIns="45718" bIns="45718" numCol="1" anchor="t">
              <a:noAutofit/>
            </a:bodyPr>
            <a:lstStyle/>
            <a:p>
              <a:pPr>
                <a:defRPr>
                  <a:latin typeface="+mj-lt"/>
                  <a:ea typeface="+mj-ea"/>
                  <a:cs typeface="+mj-cs"/>
                  <a:sym typeface="Franklin Gothic Book"/>
                </a:defRPr>
              </a:pPr>
            </a:p>
          </p:txBody>
        </p:sp>
      </p:grpSp>
      <p:sp>
        <p:nvSpPr>
          <p:cNvPr id="17" name="Slide Number"/>
          <p:cNvSpPr txBox="1"/>
          <p:nvPr>
            <p:ph type="sldNum" sz="quarter" idx="2"/>
          </p:nvPr>
        </p:nvSpPr>
        <p:spPr>
          <a:xfrm>
            <a:off x="11153367" y="6523207"/>
            <a:ext cx="273608" cy="26497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wo Content">
    <p:spTree>
      <p:nvGrpSpPr>
        <p:cNvPr id="1" name=""/>
        <p:cNvGrpSpPr/>
        <p:nvPr/>
      </p:nvGrpSpPr>
      <p:grpSpPr>
        <a:xfrm>
          <a:off x="0" y="0"/>
          <a:ext cx="0" cy="0"/>
          <a:chOff x="0" y="0"/>
          <a:chExt cx="0" cy="0"/>
        </a:xfrm>
      </p:grpSpPr>
      <p:sp>
        <p:nvSpPr>
          <p:cNvPr id="101" name="Title Text"/>
          <p:cNvSpPr txBox="1"/>
          <p:nvPr>
            <p:ph type="title"/>
          </p:nvPr>
        </p:nvSpPr>
        <p:spPr>
          <a:prstGeom prst="rect">
            <a:avLst/>
          </a:prstGeom>
        </p:spPr>
        <p:txBody>
          <a:bodyPr/>
          <a:lstStyle/>
          <a:p>
            <a:pPr/>
            <a:r>
              <a:t>Title Text</a:t>
            </a:r>
          </a:p>
        </p:txBody>
      </p:sp>
      <p:sp>
        <p:nvSpPr>
          <p:cNvPr id="102" name="Body Level One…"/>
          <p:cNvSpPr txBox="1"/>
          <p:nvPr>
            <p:ph type="body" sz="quarter" idx="1"/>
          </p:nvPr>
        </p:nvSpPr>
        <p:spPr>
          <a:xfrm>
            <a:off x="1371600" y="2285999"/>
            <a:ext cx="4447786" cy="35814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idx="1"/>
          </p:nvPr>
        </p:nvSpPr>
        <p:spPr>
          <a:xfrm>
            <a:off x="1371600" y="2286000"/>
            <a:ext cx="9601200" cy="3581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solidFill>
          <a:srgbClr val="191B0E"/>
        </a:solidFill>
      </p:bgPr>
    </p:bg>
    <p:spTree>
      <p:nvGrpSpPr>
        <p:cNvPr id="1" name=""/>
        <p:cNvGrpSpPr/>
        <p:nvPr/>
      </p:nvGrpSpPr>
      <p:grpSpPr>
        <a:xfrm>
          <a:off x="0" y="0"/>
          <a:ext cx="0" cy="0"/>
          <a:chOff x="0" y="0"/>
          <a:chExt cx="0" cy="0"/>
        </a:xfrm>
      </p:grpSpPr>
      <p:sp>
        <p:nvSpPr>
          <p:cNvPr id="33" name="Title Text"/>
          <p:cNvSpPr txBox="1"/>
          <p:nvPr>
            <p:ph type="title"/>
          </p:nvPr>
        </p:nvSpPr>
        <p:spPr>
          <a:xfrm>
            <a:off x="765025" y="1301360"/>
            <a:ext cx="9612973" cy="2852737"/>
          </a:xfrm>
          <a:prstGeom prst="rect">
            <a:avLst/>
          </a:prstGeom>
        </p:spPr>
        <p:txBody>
          <a:bodyPr anchor="b"/>
          <a:lstStyle>
            <a:lvl1pPr algn="r">
              <a:defRPr cap="all" sz="7200">
                <a:solidFill>
                  <a:srgbClr val="EFEDE3"/>
                </a:solidFill>
              </a:defRPr>
            </a:lvl1pPr>
          </a:lstStyle>
          <a:p>
            <a:pPr/>
            <a:r>
              <a:t>Title Text</a:t>
            </a:r>
          </a:p>
        </p:txBody>
      </p:sp>
      <p:sp>
        <p:nvSpPr>
          <p:cNvPr id="34" name="Body Level One…"/>
          <p:cNvSpPr txBox="1"/>
          <p:nvPr>
            <p:ph type="body" sz="quarter" idx="1"/>
          </p:nvPr>
        </p:nvSpPr>
        <p:spPr>
          <a:xfrm>
            <a:off x="765025" y="4216327"/>
            <a:ext cx="9612973" cy="1143326"/>
          </a:xfrm>
          <a:prstGeom prst="rect">
            <a:avLst/>
          </a:prstGeom>
        </p:spPr>
        <p:txBody>
          <a:bodyPr/>
          <a:lstStyle>
            <a:lvl1pPr marL="0" indent="0" algn="r">
              <a:lnSpc>
                <a:spcPct val="112000"/>
              </a:lnSpc>
              <a:spcBef>
                <a:spcPts val="0"/>
              </a:spcBef>
              <a:buSzTx/>
              <a:buFontTx/>
              <a:buNone/>
              <a:defRPr sz="2400">
                <a:solidFill>
                  <a:srgbClr val="EFEDE3"/>
                </a:solidFill>
              </a:defRPr>
            </a:lvl1pPr>
            <a:lvl2pPr marL="0" indent="0" algn="r">
              <a:lnSpc>
                <a:spcPct val="112000"/>
              </a:lnSpc>
              <a:spcBef>
                <a:spcPts val="0"/>
              </a:spcBef>
              <a:buSzTx/>
              <a:buFontTx/>
              <a:buNone/>
              <a:defRPr sz="2400">
                <a:solidFill>
                  <a:srgbClr val="EFEDE3"/>
                </a:solidFill>
              </a:defRPr>
            </a:lvl2pPr>
            <a:lvl3pPr marL="0" indent="0" algn="r">
              <a:lnSpc>
                <a:spcPct val="112000"/>
              </a:lnSpc>
              <a:spcBef>
                <a:spcPts val="0"/>
              </a:spcBef>
              <a:buSzTx/>
              <a:buFontTx/>
              <a:buNone/>
              <a:defRPr sz="2400">
                <a:solidFill>
                  <a:srgbClr val="EFEDE3"/>
                </a:solidFill>
              </a:defRPr>
            </a:lvl3pPr>
            <a:lvl4pPr marL="0" indent="0" algn="r">
              <a:lnSpc>
                <a:spcPct val="112000"/>
              </a:lnSpc>
              <a:spcBef>
                <a:spcPts val="0"/>
              </a:spcBef>
              <a:buSzTx/>
              <a:buFontTx/>
              <a:buNone/>
              <a:defRPr sz="2400">
                <a:solidFill>
                  <a:srgbClr val="EFEDE3"/>
                </a:solidFill>
              </a:defRPr>
            </a:lvl4pPr>
            <a:lvl5pPr marL="0" indent="0" algn="r">
              <a:lnSpc>
                <a:spcPct val="112000"/>
              </a:lnSpc>
              <a:spcBef>
                <a:spcPts val="0"/>
              </a:spcBef>
              <a:buSzTx/>
              <a:buFontTx/>
              <a:buNone/>
              <a:defRPr sz="2400">
                <a:solidFill>
                  <a:srgbClr val="EFEDE3"/>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Crop MarkFreeform 6"/>
          <p:cNvSpPr/>
          <p:nvPr/>
        </p:nvSpPr>
        <p:spPr>
          <a:xfrm>
            <a:off x="8151962" y="1685650"/>
            <a:ext cx="3275013" cy="44084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24" y="0"/>
                </a:moveTo>
                <a:lnTo>
                  <a:pt x="21600" y="0"/>
                </a:lnTo>
                <a:lnTo>
                  <a:pt x="21600" y="21600"/>
                </a:lnTo>
                <a:lnTo>
                  <a:pt x="0" y="21600"/>
                </a:lnTo>
                <a:lnTo>
                  <a:pt x="0" y="19733"/>
                </a:lnTo>
                <a:lnTo>
                  <a:pt x="18924" y="19733"/>
                </a:lnTo>
                <a:lnTo>
                  <a:pt x="18924" y="0"/>
                </a:lnTo>
                <a:close/>
              </a:path>
            </a:pathLst>
          </a:custGeom>
          <a:solidFill>
            <a:srgbClr val="EFEDE3"/>
          </a:solidFill>
          <a:ln w="12700">
            <a:miter lim="400000"/>
          </a:ln>
        </p:spPr>
        <p:txBody>
          <a:bodyPr lIns="45718" tIns="45718" rIns="45718" bIns="45718"/>
          <a:lstStyle/>
          <a:p>
            <a:pPr>
              <a:defRPr>
                <a:solidFill>
                  <a:srgbClr val="FFFFFF"/>
                </a:solidFill>
                <a:latin typeface="+mj-lt"/>
                <a:ea typeface="+mj-ea"/>
                <a:cs typeface="+mj-cs"/>
                <a:sym typeface="Franklin Gothic Book"/>
              </a:defRPr>
            </a:pPr>
          </a:p>
        </p:txBody>
      </p:sp>
      <p:sp>
        <p:nvSpPr>
          <p:cNvPr id="36" name="Slide Number"/>
          <p:cNvSpPr txBox="1"/>
          <p:nvPr>
            <p:ph type="sldNum" sz="quarter" idx="2"/>
          </p:nvPr>
        </p:nvSpPr>
        <p:spPr>
          <a:xfrm>
            <a:off x="11153367" y="6523207"/>
            <a:ext cx="273608" cy="264972"/>
          </a:xfrm>
          <a:prstGeom prst="rect">
            <a:avLst/>
          </a:prstGeom>
        </p:spPr>
        <p:txBody>
          <a:bodyPr/>
          <a:lstStyle>
            <a:lvl1pPr>
              <a:defRPr>
                <a:solidFill>
                  <a:srgbClr val="EFEDE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3" name="Title Text"/>
          <p:cNvSpPr txBox="1"/>
          <p:nvPr>
            <p:ph type="title"/>
          </p:nvPr>
        </p:nvSpPr>
        <p:spPr>
          <a:prstGeom prst="rect">
            <a:avLst/>
          </a:prstGeom>
        </p:spPr>
        <p:txBody>
          <a:bodyPr/>
          <a:lstStyle/>
          <a:p>
            <a:pPr/>
            <a:r>
              <a:t>Title Text</a:t>
            </a:r>
          </a:p>
        </p:txBody>
      </p:sp>
      <p:sp>
        <p:nvSpPr>
          <p:cNvPr id="44" name="Body Level One…"/>
          <p:cNvSpPr txBox="1"/>
          <p:nvPr>
            <p:ph type="body" sz="quarter" idx="1"/>
          </p:nvPr>
        </p:nvSpPr>
        <p:spPr>
          <a:xfrm>
            <a:off x="1371600" y="2285999"/>
            <a:ext cx="4447786" cy="35814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2" name="Title Text"/>
          <p:cNvSpPr txBox="1"/>
          <p:nvPr>
            <p:ph type="title"/>
          </p:nvPr>
        </p:nvSpPr>
        <p:spPr>
          <a:prstGeom prst="rect">
            <a:avLst/>
          </a:prstGeom>
        </p:spPr>
        <p:txBody>
          <a:bodyPr/>
          <a:lstStyle/>
          <a:p>
            <a:pPr/>
            <a:r>
              <a:t>Title Text</a:t>
            </a:r>
          </a:p>
        </p:txBody>
      </p:sp>
      <p:sp>
        <p:nvSpPr>
          <p:cNvPr id="53" name="Body Level One…"/>
          <p:cNvSpPr txBox="1"/>
          <p:nvPr>
            <p:ph type="body" sz="quarter" idx="1"/>
          </p:nvPr>
        </p:nvSpPr>
        <p:spPr>
          <a:xfrm>
            <a:off x="1371600" y="2340864"/>
            <a:ext cx="4443985" cy="823914"/>
          </a:xfrm>
          <a:prstGeom prst="rect">
            <a:avLst/>
          </a:prstGeom>
        </p:spPr>
        <p:txBody>
          <a:bodyPr anchor="b"/>
          <a:lstStyle>
            <a:lvl1pPr marL="0" indent="0">
              <a:lnSpc>
                <a:spcPct val="84000"/>
              </a:lnSpc>
              <a:spcBef>
                <a:spcPts val="0"/>
              </a:spcBef>
              <a:buSzTx/>
              <a:buFontTx/>
              <a:buNone/>
              <a:defRPr sz="3000"/>
            </a:lvl1pPr>
            <a:lvl2pPr marL="0" indent="0">
              <a:lnSpc>
                <a:spcPct val="84000"/>
              </a:lnSpc>
              <a:spcBef>
                <a:spcPts val="0"/>
              </a:spcBef>
              <a:buSzTx/>
              <a:buFontTx/>
              <a:buNone/>
              <a:defRPr sz="3000"/>
            </a:lvl2pPr>
            <a:lvl3pPr marL="0" indent="0">
              <a:lnSpc>
                <a:spcPct val="84000"/>
              </a:lnSpc>
              <a:spcBef>
                <a:spcPts val="0"/>
              </a:spcBef>
              <a:buSzTx/>
              <a:buFontTx/>
              <a:buNone/>
              <a:defRPr sz="3000"/>
            </a:lvl3pPr>
            <a:lvl4pPr marL="0" indent="0">
              <a:lnSpc>
                <a:spcPct val="84000"/>
              </a:lnSpc>
              <a:spcBef>
                <a:spcPts val="0"/>
              </a:spcBef>
              <a:buSzTx/>
              <a:buFontTx/>
              <a:buNone/>
              <a:defRPr sz="3000"/>
            </a:lvl4pPr>
            <a:lvl5pPr marL="0" indent="0">
              <a:lnSpc>
                <a:spcPct val="84000"/>
              </a:lnSpc>
              <a:spcBef>
                <a:spcPts val="0"/>
              </a:spcBef>
              <a:buSzTx/>
              <a:buFontTx/>
              <a:buNone/>
              <a:defRPr sz="3000"/>
            </a:lvl5pPr>
          </a:lstStyle>
          <a:p>
            <a:pPr/>
            <a:r>
              <a:t>Body Level One</a:t>
            </a:r>
          </a:p>
          <a:p>
            <a:pPr lvl="1"/>
            <a:r>
              <a:t>Body Level Two</a:t>
            </a:r>
          </a:p>
          <a:p>
            <a:pPr lvl="2"/>
            <a:r>
              <a:t>Body Level Three</a:t>
            </a:r>
          </a:p>
          <a:p>
            <a:pPr lvl="3"/>
            <a:r>
              <a:t>Body Level Four</a:t>
            </a:r>
          </a:p>
          <a:p>
            <a:pPr lvl="4"/>
            <a:r>
              <a:t>Body Level Five</a:t>
            </a:r>
          </a:p>
        </p:txBody>
      </p:sp>
      <p:sp>
        <p:nvSpPr>
          <p:cNvPr id="54" name="Text Placeholder 4"/>
          <p:cNvSpPr/>
          <p:nvPr>
            <p:ph type="body" sz="quarter" idx="21"/>
          </p:nvPr>
        </p:nvSpPr>
        <p:spPr>
          <a:xfrm>
            <a:off x="6525014" y="2340864"/>
            <a:ext cx="4443986" cy="823914"/>
          </a:xfrm>
          <a:prstGeom prst="rect">
            <a:avLst/>
          </a:prstGeom>
        </p:spPr>
        <p:txBody>
          <a:bodyPr anchor="b"/>
          <a:lstStyle/>
          <a:p>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2" name="Title Text"/>
          <p:cNvSpPr txBox="1"/>
          <p:nvPr>
            <p:ph type="title"/>
          </p:nvPr>
        </p:nvSpPr>
        <p:spPr>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77" name="Background ShapeRectangle 7"/>
          <p:cNvSpPr/>
          <p:nvPr/>
        </p:nvSpPr>
        <p:spPr>
          <a:xfrm>
            <a:off x="-2" y="374"/>
            <a:ext cx="5303524" cy="6857628"/>
          </a:xfrm>
          <a:prstGeom prst="rect">
            <a:avLst/>
          </a:prstGeom>
          <a:solidFill>
            <a:schemeClr val="accent1"/>
          </a:solidFill>
          <a:ln w="12700">
            <a:miter lim="400000"/>
          </a:ln>
        </p:spPr>
        <p:txBody>
          <a:bodyPr lIns="45718" tIns="45718" rIns="45718" bIns="45718"/>
          <a:lstStyle/>
          <a:p>
            <a:pPr>
              <a:defRPr>
                <a:latin typeface="+mj-lt"/>
                <a:ea typeface="+mj-ea"/>
                <a:cs typeface="+mj-cs"/>
                <a:sym typeface="Franklin Gothic Book"/>
              </a:defRPr>
            </a:pPr>
          </a:p>
        </p:txBody>
      </p:sp>
      <p:sp>
        <p:nvSpPr>
          <p:cNvPr id="78" name="Title Text"/>
          <p:cNvSpPr txBox="1"/>
          <p:nvPr>
            <p:ph type="title"/>
          </p:nvPr>
        </p:nvSpPr>
        <p:spPr>
          <a:xfrm>
            <a:off x="723900" y="685800"/>
            <a:ext cx="3855721" cy="2157884"/>
          </a:xfrm>
          <a:prstGeom prst="rect">
            <a:avLst/>
          </a:prstGeom>
        </p:spPr>
        <p:txBody>
          <a:bodyPr/>
          <a:lstStyle>
            <a:lvl1pPr>
              <a:lnSpc>
                <a:spcPct val="84000"/>
              </a:lnSpc>
              <a:defRPr sz="4800"/>
            </a:lvl1pPr>
          </a:lstStyle>
          <a:p>
            <a:pPr/>
            <a:r>
              <a:t>Title Text</a:t>
            </a:r>
          </a:p>
        </p:txBody>
      </p:sp>
      <p:sp>
        <p:nvSpPr>
          <p:cNvPr id="79" name="Body Level One…"/>
          <p:cNvSpPr txBox="1"/>
          <p:nvPr>
            <p:ph type="body" sz="half" idx="1"/>
          </p:nvPr>
        </p:nvSpPr>
        <p:spPr>
          <a:xfrm>
            <a:off x="6256020" y="685801"/>
            <a:ext cx="5212080" cy="517525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0" name="Text Placeholder 3"/>
          <p:cNvSpPr/>
          <p:nvPr>
            <p:ph type="body" sz="quarter" idx="21"/>
          </p:nvPr>
        </p:nvSpPr>
        <p:spPr>
          <a:xfrm>
            <a:off x="723898" y="2856344"/>
            <a:ext cx="3855723" cy="3011058"/>
          </a:xfrm>
          <a:prstGeom prst="rect">
            <a:avLst/>
          </a:prstGeom>
        </p:spPr>
        <p:txBody>
          <a:bodyPr/>
          <a:lstStyle/>
          <a:p>
            <a:pPr/>
          </a:p>
        </p:txBody>
      </p:sp>
      <p:sp>
        <p:nvSpPr>
          <p:cNvPr id="81" name="Divider BarRectangle 8"/>
          <p:cNvSpPr/>
          <p:nvPr/>
        </p:nvSpPr>
        <p:spPr>
          <a:xfrm>
            <a:off x="5303520" y="376"/>
            <a:ext cx="228602" cy="6858001"/>
          </a:xfrm>
          <a:prstGeom prst="rect">
            <a:avLst/>
          </a:prstGeom>
          <a:solidFill>
            <a:srgbClr val="191B0E"/>
          </a:solidFill>
          <a:ln w="12700">
            <a:miter lim="400000"/>
          </a:ln>
        </p:spPr>
        <p:txBody>
          <a:bodyPr lIns="45718" tIns="45718" rIns="45718" bIns="45718"/>
          <a:lstStyle/>
          <a:p>
            <a:pPr>
              <a:defRPr>
                <a:latin typeface="+mj-lt"/>
                <a:ea typeface="+mj-ea"/>
                <a:cs typeface="+mj-cs"/>
                <a:sym typeface="Franklin Gothic Book"/>
              </a:defRPr>
            </a:pPr>
          </a:p>
        </p:txBody>
      </p:sp>
      <p:sp>
        <p:nvSpPr>
          <p:cNvPr id="82" name="Slide Number"/>
          <p:cNvSpPr txBox="1"/>
          <p:nvPr>
            <p:ph type="sldNum" sz="quarter" idx="2"/>
          </p:nvPr>
        </p:nvSpPr>
        <p:spPr>
          <a:xfrm>
            <a:off x="11205825" y="6523207"/>
            <a:ext cx="273607" cy="26497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89" name="Background ShapeRectangle 7"/>
          <p:cNvSpPr/>
          <p:nvPr/>
        </p:nvSpPr>
        <p:spPr>
          <a:xfrm>
            <a:off x="-2" y="374"/>
            <a:ext cx="5303524" cy="6857628"/>
          </a:xfrm>
          <a:prstGeom prst="rect">
            <a:avLst/>
          </a:prstGeom>
          <a:solidFill>
            <a:schemeClr val="accent1"/>
          </a:solidFill>
          <a:ln w="12700">
            <a:miter lim="400000"/>
          </a:ln>
        </p:spPr>
        <p:txBody>
          <a:bodyPr lIns="45718" tIns="45718" rIns="45718" bIns="45718"/>
          <a:lstStyle/>
          <a:p>
            <a:pPr>
              <a:defRPr>
                <a:latin typeface="+mj-lt"/>
                <a:ea typeface="+mj-ea"/>
                <a:cs typeface="+mj-cs"/>
                <a:sym typeface="Franklin Gothic Book"/>
              </a:defRPr>
            </a:pPr>
          </a:p>
        </p:txBody>
      </p:sp>
      <p:sp>
        <p:nvSpPr>
          <p:cNvPr id="90" name="Title Text"/>
          <p:cNvSpPr txBox="1"/>
          <p:nvPr>
            <p:ph type="title"/>
          </p:nvPr>
        </p:nvSpPr>
        <p:spPr>
          <a:xfrm>
            <a:off x="723900" y="685800"/>
            <a:ext cx="3855721" cy="2157884"/>
          </a:xfrm>
          <a:prstGeom prst="rect">
            <a:avLst/>
          </a:prstGeom>
        </p:spPr>
        <p:txBody>
          <a:bodyPr/>
          <a:lstStyle>
            <a:lvl1pPr>
              <a:lnSpc>
                <a:spcPct val="84000"/>
              </a:lnSpc>
              <a:defRPr sz="4800"/>
            </a:lvl1pPr>
          </a:lstStyle>
          <a:p>
            <a:pPr/>
            <a:r>
              <a:t>Title Text</a:t>
            </a:r>
          </a:p>
        </p:txBody>
      </p:sp>
      <p:sp>
        <p:nvSpPr>
          <p:cNvPr id="91" name="Picture Placeholder 2"/>
          <p:cNvSpPr/>
          <p:nvPr>
            <p:ph type="pic" idx="21"/>
          </p:nvPr>
        </p:nvSpPr>
        <p:spPr>
          <a:xfrm>
            <a:off x="5532120" y="0"/>
            <a:ext cx="6659882" cy="6858000"/>
          </a:xfrm>
          <a:prstGeom prst="rect">
            <a:avLst/>
          </a:prstGeom>
        </p:spPr>
        <p:txBody>
          <a:bodyPr lIns="91439" tIns="45719" rIns="91439" bIns="45719">
            <a:noAutofit/>
          </a:bodyPr>
          <a:lstStyle/>
          <a:p>
            <a:pPr/>
          </a:p>
        </p:txBody>
      </p:sp>
      <p:sp>
        <p:nvSpPr>
          <p:cNvPr id="92" name="Body Level One…"/>
          <p:cNvSpPr txBox="1"/>
          <p:nvPr>
            <p:ph type="body" sz="quarter" idx="1"/>
          </p:nvPr>
        </p:nvSpPr>
        <p:spPr>
          <a:xfrm>
            <a:off x="723900" y="2855966"/>
            <a:ext cx="3855721" cy="3011434"/>
          </a:xfrm>
          <a:prstGeom prst="rect">
            <a:avLst/>
          </a:prstGeom>
        </p:spPr>
        <p:txBody>
          <a:bodyPr/>
          <a:lstStyle>
            <a:lvl1pPr marL="0" indent="0">
              <a:lnSpc>
                <a:spcPct val="113000"/>
              </a:lnSpc>
              <a:spcBef>
                <a:spcPts val="1500"/>
              </a:spcBef>
              <a:buSzTx/>
              <a:buFontTx/>
              <a:buNone/>
              <a:defRPr sz="1600"/>
            </a:lvl1pPr>
            <a:lvl2pPr marL="0" indent="0">
              <a:lnSpc>
                <a:spcPct val="113000"/>
              </a:lnSpc>
              <a:spcBef>
                <a:spcPts val="1500"/>
              </a:spcBef>
              <a:buSzTx/>
              <a:buFontTx/>
              <a:buNone/>
              <a:defRPr sz="1600"/>
            </a:lvl2pPr>
            <a:lvl3pPr marL="0" indent="0">
              <a:lnSpc>
                <a:spcPct val="113000"/>
              </a:lnSpc>
              <a:spcBef>
                <a:spcPts val="1500"/>
              </a:spcBef>
              <a:buSzTx/>
              <a:buFontTx/>
              <a:buNone/>
              <a:defRPr sz="1600"/>
            </a:lvl3pPr>
            <a:lvl4pPr marL="0" indent="0">
              <a:lnSpc>
                <a:spcPct val="113000"/>
              </a:lnSpc>
              <a:spcBef>
                <a:spcPts val="1500"/>
              </a:spcBef>
              <a:buSzTx/>
              <a:buFontTx/>
              <a:buNone/>
              <a:defRPr sz="1600"/>
            </a:lvl4pPr>
            <a:lvl5pPr marL="0" indent="0">
              <a:lnSpc>
                <a:spcPct val="113000"/>
              </a:lnSpc>
              <a:spcBef>
                <a:spcPts val="1500"/>
              </a:spcBef>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3" name="Divider BarRectangle 8"/>
          <p:cNvSpPr/>
          <p:nvPr/>
        </p:nvSpPr>
        <p:spPr>
          <a:xfrm>
            <a:off x="5303520" y="376"/>
            <a:ext cx="228602" cy="6858001"/>
          </a:xfrm>
          <a:prstGeom prst="rect">
            <a:avLst/>
          </a:prstGeom>
          <a:solidFill>
            <a:srgbClr val="191B0E"/>
          </a:solidFill>
          <a:ln w="12700">
            <a:miter lim="400000"/>
          </a:ln>
        </p:spPr>
        <p:txBody>
          <a:bodyPr lIns="45718" tIns="45718" rIns="45718" bIns="45718"/>
          <a:lstStyle/>
          <a:p>
            <a:pPr>
              <a:defRPr>
                <a:latin typeface="+mj-lt"/>
                <a:ea typeface="+mj-ea"/>
                <a:cs typeface="+mj-cs"/>
                <a:sym typeface="Franklin Gothic Book"/>
              </a:defRPr>
            </a:pPr>
          </a:p>
        </p:txBody>
      </p:sp>
      <p:sp>
        <p:nvSpPr>
          <p:cNvPr id="94" name="Slide Number"/>
          <p:cNvSpPr txBox="1"/>
          <p:nvPr>
            <p:ph type="sldNum" sz="quarter" idx="2"/>
          </p:nvPr>
        </p:nvSpPr>
        <p:spPr>
          <a:xfrm>
            <a:off x="11205825" y="6523207"/>
            <a:ext cx="273607" cy="26497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EFEDE3"/>
        </a:solidFill>
      </p:bgPr>
    </p:bg>
    <p:spTree>
      <p:nvGrpSpPr>
        <p:cNvPr id="1" name=""/>
        <p:cNvGrpSpPr/>
        <p:nvPr/>
      </p:nvGrpSpPr>
      <p:grpSpPr>
        <a:xfrm>
          <a:off x="0" y="0"/>
          <a:ext cx="0" cy="0"/>
          <a:chOff x="0" y="0"/>
          <a:chExt cx="0" cy="0"/>
        </a:xfrm>
      </p:grpSpPr>
      <p:sp>
        <p:nvSpPr>
          <p:cNvPr id="2" name="Side barRectangle 8"/>
          <p:cNvSpPr/>
          <p:nvPr/>
        </p:nvSpPr>
        <p:spPr>
          <a:xfrm>
            <a:off x="478093" y="376"/>
            <a:ext cx="228602" cy="6858001"/>
          </a:xfrm>
          <a:prstGeom prst="rect">
            <a:avLst/>
          </a:prstGeom>
          <a:solidFill>
            <a:srgbClr val="191B0E"/>
          </a:solidFill>
          <a:ln w="12700">
            <a:miter lim="400000"/>
          </a:ln>
        </p:spPr>
        <p:txBody>
          <a:bodyPr lIns="45718" tIns="45718" rIns="45718" bIns="45718"/>
          <a:lstStyle/>
          <a:p>
            <a:pPr>
              <a:defRPr>
                <a:latin typeface="+mj-lt"/>
                <a:ea typeface="+mj-ea"/>
                <a:cs typeface="+mj-cs"/>
                <a:sym typeface="Franklin Gothic Book"/>
              </a:defRPr>
            </a:pPr>
          </a:p>
        </p:txBody>
      </p:sp>
      <p:sp>
        <p:nvSpPr>
          <p:cNvPr id="3" name="Title Text"/>
          <p:cNvSpPr txBox="1"/>
          <p:nvPr>
            <p:ph type="title"/>
          </p:nvPr>
        </p:nvSpPr>
        <p:spPr>
          <a:xfrm>
            <a:off x="1371600" y="685800"/>
            <a:ext cx="9601200" cy="14859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4"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0795420" y="6523207"/>
            <a:ext cx="273608" cy="264972"/>
          </a:xfrm>
          <a:prstGeom prst="rect">
            <a:avLst/>
          </a:prstGeom>
          <a:ln w="12700">
            <a:miter lim="400000"/>
          </a:ln>
        </p:spPr>
        <p:txBody>
          <a:bodyPr wrap="none" lIns="45718" tIns="45718" rIns="45718" bIns="45718" anchor="ctr">
            <a:spAutoFit/>
          </a:bodyPr>
          <a:lstStyle>
            <a:lvl1pPr algn="r">
              <a:defRPr sz="1200">
                <a:solidFill>
                  <a:srgbClr val="191B0E"/>
                </a:solidFill>
                <a:latin typeface="+mj-lt"/>
                <a:ea typeface="+mj-ea"/>
                <a:cs typeface="+mj-cs"/>
                <a:sym typeface="Franklin Gothic Boo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89000"/>
        </a:lnSpc>
        <a:spcBef>
          <a:spcPts val="0"/>
        </a:spcBef>
        <a:spcAft>
          <a:spcPts val="0"/>
        </a:spcAft>
        <a:buClrTx/>
        <a:buSzTx/>
        <a:buFontTx/>
        <a:buNone/>
        <a:tabLst/>
        <a:defRPr b="0" baseline="0" cap="none" i="0" spc="0" strike="noStrike" sz="4400" u="none">
          <a:solidFill>
            <a:srgbClr val="191B0E"/>
          </a:solidFill>
          <a:uFillTx/>
          <a:latin typeface="+mj-lt"/>
          <a:ea typeface="+mj-ea"/>
          <a:cs typeface="+mj-cs"/>
          <a:sym typeface="Franklin Gothic Book"/>
        </a:defRPr>
      </a:lvl1pPr>
      <a:lvl2pPr marL="0" marR="0" indent="0" algn="l" defTabSz="914400" rtl="0" latinLnBrk="0">
        <a:lnSpc>
          <a:spcPct val="89000"/>
        </a:lnSpc>
        <a:spcBef>
          <a:spcPts val="0"/>
        </a:spcBef>
        <a:spcAft>
          <a:spcPts val="0"/>
        </a:spcAft>
        <a:buClrTx/>
        <a:buSzTx/>
        <a:buFontTx/>
        <a:buNone/>
        <a:tabLst/>
        <a:defRPr b="0" baseline="0" cap="none" i="0" spc="0" strike="noStrike" sz="4400" u="none">
          <a:solidFill>
            <a:srgbClr val="191B0E"/>
          </a:solidFill>
          <a:uFillTx/>
          <a:latin typeface="+mj-lt"/>
          <a:ea typeface="+mj-ea"/>
          <a:cs typeface="+mj-cs"/>
          <a:sym typeface="Franklin Gothic Book"/>
        </a:defRPr>
      </a:lvl2pPr>
      <a:lvl3pPr marL="0" marR="0" indent="0" algn="l" defTabSz="914400" rtl="0" latinLnBrk="0">
        <a:lnSpc>
          <a:spcPct val="89000"/>
        </a:lnSpc>
        <a:spcBef>
          <a:spcPts val="0"/>
        </a:spcBef>
        <a:spcAft>
          <a:spcPts val="0"/>
        </a:spcAft>
        <a:buClrTx/>
        <a:buSzTx/>
        <a:buFontTx/>
        <a:buNone/>
        <a:tabLst/>
        <a:defRPr b="0" baseline="0" cap="none" i="0" spc="0" strike="noStrike" sz="4400" u="none">
          <a:solidFill>
            <a:srgbClr val="191B0E"/>
          </a:solidFill>
          <a:uFillTx/>
          <a:latin typeface="+mj-lt"/>
          <a:ea typeface="+mj-ea"/>
          <a:cs typeface="+mj-cs"/>
          <a:sym typeface="Franklin Gothic Book"/>
        </a:defRPr>
      </a:lvl3pPr>
      <a:lvl4pPr marL="0" marR="0" indent="0" algn="l" defTabSz="914400" rtl="0" latinLnBrk="0">
        <a:lnSpc>
          <a:spcPct val="89000"/>
        </a:lnSpc>
        <a:spcBef>
          <a:spcPts val="0"/>
        </a:spcBef>
        <a:spcAft>
          <a:spcPts val="0"/>
        </a:spcAft>
        <a:buClrTx/>
        <a:buSzTx/>
        <a:buFontTx/>
        <a:buNone/>
        <a:tabLst/>
        <a:defRPr b="0" baseline="0" cap="none" i="0" spc="0" strike="noStrike" sz="4400" u="none">
          <a:solidFill>
            <a:srgbClr val="191B0E"/>
          </a:solidFill>
          <a:uFillTx/>
          <a:latin typeface="+mj-lt"/>
          <a:ea typeface="+mj-ea"/>
          <a:cs typeface="+mj-cs"/>
          <a:sym typeface="Franklin Gothic Book"/>
        </a:defRPr>
      </a:lvl4pPr>
      <a:lvl5pPr marL="0" marR="0" indent="0" algn="l" defTabSz="914400" rtl="0" latinLnBrk="0">
        <a:lnSpc>
          <a:spcPct val="89000"/>
        </a:lnSpc>
        <a:spcBef>
          <a:spcPts val="0"/>
        </a:spcBef>
        <a:spcAft>
          <a:spcPts val="0"/>
        </a:spcAft>
        <a:buClrTx/>
        <a:buSzTx/>
        <a:buFontTx/>
        <a:buNone/>
        <a:tabLst/>
        <a:defRPr b="0" baseline="0" cap="none" i="0" spc="0" strike="noStrike" sz="4400" u="none">
          <a:solidFill>
            <a:srgbClr val="191B0E"/>
          </a:solidFill>
          <a:uFillTx/>
          <a:latin typeface="+mj-lt"/>
          <a:ea typeface="+mj-ea"/>
          <a:cs typeface="+mj-cs"/>
          <a:sym typeface="Franklin Gothic Book"/>
        </a:defRPr>
      </a:lvl5pPr>
      <a:lvl6pPr marL="0" marR="0" indent="0" algn="l" defTabSz="914400" rtl="0" latinLnBrk="0">
        <a:lnSpc>
          <a:spcPct val="89000"/>
        </a:lnSpc>
        <a:spcBef>
          <a:spcPts val="0"/>
        </a:spcBef>
        <a:spcAft>
          <a:spcPts val="0"/>
        </a:spcAft>
        <a:buClrTx/>
        <a:buSzTx/>
        <a:buFontTx/>
        <a:buNone/>
        <a:tabLst/>
        <a:defRPr b="0" baseline="0" cap="none" i="0" spc="0" strike="noStrike" sz="4400" u="none">
          <a:solidFill>
            <a:srgbClr val="191B0E"/>
          </a:solidFill>
          <a:uFillTx/>
          <a:latin typeface="+mj-lt"/>
          <a:ea typeface="+mj-ea"/>
          <a:cs typeface="+mj-cs"/>
          <a:sym typeface="Franklin Gothic Book"/>
        </a:defRPr>
      </a:lvl6pPr>
      <a:lvl7pPr marL="0" marR="0" indent="0" algn="l" defTabSz="914400" rtl="0" latinLnBrk="0">
        <a:lnSpc>
          <a:spcPct val="89000"/>
        </a:lnSpc>
        <a:spcBef>
          <a:spcPts val="0"/>
        </a:spcBef>
        <a:spcAft>
          <a:spcPts val="0"/>
        </a:spcAft>
        <a:buClrTx/>
        <a:buSzTx/>
        <a:buFontTx/>
        <a:buNone/>
        <a:tabLst/>
        <a:defRPr b="0" baseline="0" cap="none" i="0" spc="0" strike="noStrike" sz="4400" u="none">
          <a:solidFill>
            <a:srgbClr val="191B0E"/>
          </a:solidFill>
          <a:uFillTx/>
          <a:latin typeface="+mj-lt"/>
          <a:ea typeface="+mj-ea"/>
          <a:cs typeface="+mj-cs"/>
          <a:sym typeface="Franklin Gothic Book"/>
        </a:defRPr>
      </a:lvl7pPr>
      <a:lvl8pPr marL="0" marR="0" indent="0" algn="l" defTabSz="914400" rtl="0" latinLnBrk="0">
        <a:lnSpc>
          <a:spcPct val="89000"/>
        </a:lnSpc>
        <a:spcBef>
          <a:spcPts val="0"/>
        </a:spcBef>
        <a:spcAft>
          <a:spcPts val="0"/>
        </a:spcAft>
        <a:buClrTx/>
        <a:buSzTx/>
        <a:buFontTx/>
        <a:buNone/>
        <a:tabLst/>
        <a:defRPr b="0" baseline="0" cap="none" i="0" spc="0" strike="noStrike" sz="4400" u="none">
          <a:solidFill>
            <a:srgbClr val="191B0E"/>
          </a:solidFill>
          <a:uFillTx/>
          <a:latin typeface="+mj-lt"/>
          <a:ea typeface="+mj-ea"/>
          <a:cs typeface="+mj-cs"/>
          <a:sym typeface="Franklin Gothic Book"/>
        </a:defRPr>
      </a:lvl8pPr>
      <a:lvl9pPr marL="0" marR="0" indent="0" algn="l" defTabSz="914400" rtl="0" latinLnBrk="0">
        <a:lnSpc>
          <a:spcPct val="89000"/>
        </a:lnSpc>
        <a:spcBef>
          <a:spcPts val="0"/>
        </a:spcBef>
        <a:spcAft>
          <a:spcPts val="0"/>
        </a:spcAft>
        <a:buClrTx/>
        <a:buSzTx/>
        <a:buFontTx/>
        <a:buNone/>
        <a:tabLst/>
        <a:defRPr b="0" baseline="0" cap="none" i="0" spc="0" strike="noStrike" sz="4400" u="none">
          <a:solidFill>
            <a:srgbClr val="191B0E"/>
          </a:solidFill>
          <a:uFillTx/>
          <a:latin typeface="+mj-lt"/>
          <a:ea typeface="+mj-ea"/>
          <a:cs typeface="+mj-cs"/>
          <a:sym typeface="Franklin Gothic Book"/>
        </a:defRPr>
      </a:lvl9pPr>
    </p:titleStyle>
    <p:bodyStyle>
      <a:lvl1pPr marL="384047" marR="0" indent="-384047" algn="l" defTabSz="914400" rtl="0" latinLnBrk="0">
        <a:lnSpc>
          <a:spcPct val="94000"/>
        </a:lnSpc>
        <a:spcBef>
          <a:spcPts val="1000"/>
        </a:spcBef>
        <a:spcAft>
          <a:spcPts val="0"/>
        </a:spcAft>
        <a:buClrTx/>
        <a:buSzPct val="100000"/>
        <a:buFont typeface="Helvetica Neue"/>
        <a:buChar char="■"/>
        <a:tabLst/>
        <a:defRPr b="0" baseline="0" cap="none" i="0" spc="0" strike="noStrike" sz="2000" u="none">
          <a:solidFill>
            <a:srgbClr val="191B0E"/>
          </a:solidFill>
          <a:uFillTx/>
          <a:latin typeface="+mj-lt"/>
          <a:ea typeface="+mj-ea"/>
          <a:cs typeface="+mj-cs"/>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b="0" baseline="0" cap="none" i="0" spc="0" strike="noStrike" sz="2000" u="none">
          <a:solidFill>
            <a:srgbClr val="191B0E"/>
          </a:solidFill>
          <a:uFillTx/>
          <a:latin typeface="+mj-lt"/>
          <a:ea typeface="+mj-ea"/>
          <a:cs typeface="+mj-cs"/>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b="0" baseline="0" cap="none" i="0" spc="0" strike="noStrike" sz="2000" u="none">
          <a:solidFill>
            <a:srgbClr val="191B0E"/>
          </a:solidFill>
          <a:uFillTx/>
          <a:latin typeface="+mj-lt"/>
          <a:ea typeface="+mj-ea"/>
          <a:cs typeface="+mj-cs"/>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b="0" baseline="0" cap="none" i="0" spc="0" strike="noStrike" sz="2000" u="none">
          <a:solidFill>
            <a:srgbClr val="191B0E"/>
          </a:solidFill>
          <a:uFillTx/>
          <a:latin typeface="+mj-lt"/>
          <a:ea typeface="+mj-ea"/>
          <a:cs typeface="+mj-cs"/>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b="0" baseline="0" cap="none" i="0" spc="0" strike="noStrike" sz="2000" u="none">
          <a:solidFill>
            <a:srgbClr val="191B0E"/>
          </a:solidFill>
          <a:uFillTx/>
          <a:latin typeface="+mj-lt"/>
          <a:ea typeface="+mj-ea"/>
          <a:cs typeface="+mj-cs"/>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b="0" baseline="0" cap="none" i="0" spc="0" strike="noStrike" sz="2000" u="none">
          <a:solidFill>
            <a:srgbClr val="191B0E"/>
          </a:solidFill>
          <a:uFillTx/>
          <a:latin typeface="+mj-lt"/>
          <a:ea typeface="+mj-ea"/>
          <a:cs typeface="+mj-cs"/>
          <a:sym typeface="Franklin Gothic Book"/>
        </a:defRPr>
      </a:lvl6pPr>
      <a:lvl7pPr marL="3364991" marR="0" indent="-548638" algn="l" defTabSz="914400" rtl="0" latinLnBrk="0">
        <a:lnSpc>
          <a:spcPct val="94000"/>
        </a:lnSpc>
        <a:spcBef>
          <a:spcPts val="1000"/>
        </a:spcBef>
        <a:spcAft>
          <a:spcPts val="0"/>
        </a:spcAft>
        <a:buClrTx/>
        <a:buSzPct val="100000"/>
        <a:buFont typeface="Helvetica Neue"/>
        <a:buChar char="■"/>
        <a:tabLst/>
        <a:defRPr b="0" baseline="0" cap="none" i="0" spc="0" strike="noStrike" sz="2000" u="none">
          <a:solidFill>
            <a:srgbClr val="191B0E"/>
          </a:solidFill>
          <a:uFillTx/>
          <a:latin typeface="+mj-lt"/>
          <a:ea typeface="+mj-ea"/>
          <a:cs typeface="+mj-cs"/>
          <a:sym typeface="Franklin Gothic Book"/>
        </a:defRPr>
      </a:lvl7pPr>
      <a:lvl8pPr marL="3822191" marR="0" indent="-548638" algn="l" defTabSz="914400" rtl="0" latinLnBrk="0">
        <a:lnSpc>
          <a:spcPct val="94000"/>
        </a:lnSpc>
        <a:spcBef>
          <a:spcPts val="1000"/>
        </a:spcBef>
        <a:spcAft>
          <a:spcPts val="0"/>
        </a:spcAft>
        <a:buClrTx/>
        <a:buSzPct val="100000"/>
        <a:buFont typeface="Helvetica Neue"/>
        <a:buChar char="–"/>
        <a:tabLst/>
        <a:defRPr b="0" baseline="0" cap="none" i="0" spc="0" strike="noStrike" sz="2000" u="none">
          <a:solidFill>
            <a:srgbClr val="191B0E"/>
          </a:solidFill>
          <a:uFillTx/>
          <a:latin typeface="+mj-lt"/>
          <a:ea typeface="+mj-ea"/>
          <a:cs typeface="+mj-cs"/>
          <a:sym typeface="Franklin Gothic Book"/>
        </a:defRPr>
      </a:lvl8pPr>
      <a:lvl9pPr marL="4279391" marR="0" indent="-548638" algn="l" defTabSz="914400" rtl="0" latinLnBrk="0">
        <a:lnSpc>
          <a:spcPct val="94000"/>
        </a:lnSpc>
        <a:spcBef>
          <a:spcPts val="1000"/>
        </a:spcBef>
        <a:spcAft>
          <a:spcPts val="0"/>
        </a:spcAft>
        <a:buClrTx/>
        <a:buSzPct val="100000"/>
        <a:buFont typeface="Helvetica Neue"/>
        <a:buChar char="■"/>
        <a:tabLst/>
        <a:defRPr b="0" baseline="0" cap="none" i="0" spc="0" strike="noStrike" sz="2000" u="none">
          <a:solidFill>
            <a:srgbClr val="191B0E"/>
          </a:solidFill>
          <a:uFillTx/>
          <a:latin typeface="+mj-lt"/>
          <a:ea typeface="+mj-ea"/>
          <a:cs typeface="+mj-cs"/>
          <a:sym typeface="Franklin Gothic Book"/>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Franklin Gothic Book"/>
        </a:defRPr>
      </a:lvl1pPr>
      <a:lvl2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Franklin Gothic Book"/>
        </a:defRPr>
      </a:lvl2pPr>
      <a:lvl3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Franklin Gothic Book"/>
        </a:defRPr>
      </a:lvl3pPr>
      <a:lvl4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Franklin Gothic Book"/>
        </a:defRPr>
      </a:lvl4pPr>
      <a:lvl5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Franklin Gothic Book"/>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Franklin Gothic Book"/>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Franklin Gothic Book"/>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Franklin Gothic Book"/>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Franklin Gothic Boo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ctrTitle"/>
          </p:nvPr>
        </p:nvSpPr>
        <p:spPr>
          <a:xfrm>
            <a:off x="1915384" y="2481943"/>
            <a:ext cx="8361231" cy="475862"/>
          </a:xfrm>
          <a:prstGeom prst="rect">
            <a:avLst/>
          </a:prstGeom>
        </p:spPr>
        <p:txBody>
          <a:bodyPr/>
          <a:lstStyle>
            <a:lvl1pPr algn="l" defTabSz="406908">
              <a:lnSpc>
                <a:spcPct val="100000"/>
              </a:lnSpc>
              <a:defRPr cap="none" sz="2581">
                <a:solidFill>
                  <a:srgbClr val="000000"/>
                </a:solidFill>
                <a:latin typeface="Times Roman"/>
                <a:ea typeface="Times Roman"/>
                <a:cs typeface="Times Roman"/>
                <a:sym typeface="Times Roman"/>
              </a:defRPr>
            </a:lvl1pPr>
          </a:lstStyle>
          <a:p>
            <a:pPr/>
            <a:r>
              <a:t>                             Reinforcement Learning AI Snake</a:t>
            </a:r>
          </a:p>
        </p:txBody>
      </p:sp>
      <p:sp>
        <p:nvSpPr>
          <p:cNvPr id="113" name="Rectangle 2"/>
          <p:cNvSpPr txBox="1"/>
          <p:nvPr/>
        </p:nvSpPr>
        <p:spPr>
          <a:xfrm>
            <a:off x="1889129" y="247843"/>
            <a:ext cx="8528327" cy="55849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defTabSz="914400">
              <a:defRPr b="1" i="1" sz="2400">
                <a:latin typeface="Times New Roman"/>
                <a:ea typeface="Times New Roman"/>
                <a:cs typeface="Times New Roman"/>
                <a:sym typeface="Times New Roman"/>
              </a:defRPr>
            </a:lvl1pPr>
          </a:lstStyle>
          <a:p>
            <a:pPr/>
            <a:r>
              <a:t>University of New Haven</a:t>
            </a:r>
            <a:endParaRPr sz="800">
              <a:latin typeface="+mj-lt"/>
              <a:ea typeface="+mj-ea"/>
              <a:cs typeface="+mj-cs"/>
              <a:sym typeface="Franklin Gothic Book"/>
            </a:endParaRPr>
          </a:p>
        </p:txBody>
      </p:sp>
      <p:pic>
        <p:nvPicPr>
          <p:cNvPr id="114" name="image1.jpeg" descr="image1.jpeg"/>
          <p:cNvPicPr>
            <a:picLocks noChangeAspect="1"/>
          </p:cNvPicPr>
          <p:nvPr/>
        </p:nvPicPr>
        <p:blipFill>
          <a:blip r:embed="rId2">
            <a:extLst/>
          </a:blip>
          <a:stretch>
            <a:fillRect/>
          </a:stretch>
        </p:blipFill>
        <p:spPr>
          <a:xfrm>
            <a:off x="5813463" y="748958"/>
            <a:ext cx="679658" cy="1029279"/>
          </a:xfrm>
          <a:prstGeom prst="rect">
            <a:avLst/>
          </a:prstGeom>
          <a:ln w="12700">
            <a:miter lim="400000"/>
          </a:ln>
        </p:spPr>
      </p:pic>
      <p:sp>
        <p:nvSpPr>
          <p:cNvPr id="115" name="TextBox 7"/>
          <p:cNvSpPr txBox="1"/>
          <p:nvPr/>
        </p:nvSpPr>
        <p:spPr>
          <a:xfrm>
            <a:off x="1221376" y="1827190"/>
            <a:ext cx="9659051" cy="3484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1081405" algn="ctr">
              <a:spcBef>
                <a:spcPts val="1200"/>
              </a:spcBef>
              <a:tabLst>
                <a:tab pos="3695700" algn="l"/>
                <a:tab pos="8216900" algn="l"/>
              </a:tabLst>
              <a:defRPr b="1">
                <a:latin typeface="Times New Roman"/>
                <a:ea typeface="Times New Roman"/>
                <a:cs typeface="Times New Roman"/>
                <a:sym typeface="Times New Roman"/>
              </a:defRPr>
            </a:pPr>
            <a:r>
              <a:t>CSCI</a:t>
            </a:r>
            <a:r>
              <a:rPr spc="5"/>
              <a:t> </a:t>
            </a:r>
            <a:r>
              <a:t>-</a:t>
            </a:r>
            <a:r>
              <a:rPr spc="-10"/>
              <a:t> </a:t>
            </a:r>
            <a:r>
              <a:t>6660-02	Intro Artifical intelligence	2022</a:t>
            </a:r>
          </a:p>
        </p:txBody>
      </p:sp>
      <p:sp>
        <p:nvSpPr>
          <p:cNvPr id="116" name="TextBox 9"/>
          <p:cNvSpPr txBox="1"/>
          <p:nvPr/>
        </p:nvSpPr>
        <p:spPr>
          <a:xfrm>
            <a:off x="2264073" y="2999792"/>
            <a:ext cx="7440698"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1035050" algn="ctr">
              <a:spcBef>
                <a:spcPts val="1100"/>
              </a:spcBef>
              <a:defRPr b="1">
                <a:latin typeface="Times New Roman"/>
                <a:ea typeface="Times New Roman"/>
                <a:cs typeface="Times New Roman"/>
                <a:sym typeface="Times New Roman"/>
              </a:defRPr>
            </a:pPr>
            <a:r>
              <a:t>Tagliatela</a:t>
            </a:r>
            <a:r>
              <a:rPr spc="-60"/>
              <a:t> </a:t>
            </a:r>
            <a:r>
              <a:t>College</a:t>
            </a:r>
            <a:r>
              <a:rPr spc="-34"/>
              <a:t> </a:t>
            </a:r>
            <a:r>
              <a:t>of</a:t>
            </a:r>
            <a:r>
              <a:rPr spc="-30"/>
              <a:t> </a:t>
            </a:r>
            <a:r>
              <a:t>Engineering</a:t>
            </a:r>
            <a:r>
              <a:rPr spc="-20"/>
              <a:t> </a:t>
            </a:r>
            <a:r>
              <a:t>-</a:t>
            </a:r>
            <a:r>
              <a:rPr spc="-40"/>
              <a:t> </a:t>
            </a:r>
            <a:r>
              <a:t>Computer</a:t>
            </a:r>
            <a:r>
              <a:rPr spc="-85"/>
              <a:t> </a:t>
            </a:r>
            <a:r>
              <a:t>Science</a:t>
            </a:r>
          </a:p>
        </p:txBody>
      </p:sp>
      <p:sp>
        <p:nvSpPr>
          <p:cNvPr id="117" name="TextBox 11"/>
          <p:cNvSpPr txBox="1"/>
          <p:nvPr/>
        </p:nvSpPr>
        <p:spPr>
          <a:xfrm>
            <a:off x="4212487" y="3390209"/>
            <a:ext cx="4380979"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r>
              <a:t>Professor:   </a:t>
            </a:r>
            <a:r>
              <a:rPr spc="-90">
                <a:solidFill>
                  <a:srgbClr val="1286C3"/>
                </a:solidFill>
              </a:rPr>
              <a:t> </a:t>
            </a:r>
            <a:r>
              <a:rPr b="0"/>
              <a:t>Dr. Shivanjali Khare, Ph.D.</a:t>
            </a:r>
          </a:p>
        </p:txBody>
      </p:sp>
      <p:sp>
        <p:nvSpPr>
          <p:cNvPr id="118" name="Team Members:…"/>
          <p:cNvSpPr txBox="1"/>
          <p:nvPr/>
        </p:nvSpPr>
        <p:spPr>
          <a:xfrm>
            <a:off x="3542907" y="4128872"/>
            <a:ext cx="4883030" cy="83564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indent="1179830" algn="just" defTabSz="914400">
              <a:lnSpc>
                <a:spcPct val="89600"/>
              </a:lnSpc>
              <a:defRPr sz="1400">
                <a:latin typeface="Times New Roman"/>
                <a:ea typeface="Times New Roman"/>
                <a:cs typeface="Times New Roman"/>
                <a:sym typeface="Times New Roman"/>
              </a:defRPr>
            </a:pPr>
            <a:r>
              <a:t>Team Members: </a:t>
            </a:r>
          </a:p>
          <a:p>
            <a:pPr indent="1179830" algn="just" defTabSz="914400">
              <a:lnSpc>
                <a:spcPct val="89600"/>
              </a:lnSpc>
              <a:defRPr sz="1400">
                <a:latin typeface="Times New Roman"/>
                <a:ea typeface="Times New Roman"/>
                <a:cs typeface="Times New Roman"/>
                <a:sym typeface="Times New Roman"/>
              </a:defRPr>
            </a:pPr>
            <a:r>
              <a:t>Sai Bhargav Mandava (00717213) </a:t>
            </a:r>
          </a:p>
          <a:p>
            <a:pPr indent="1179830" algn="just" defTabSz="914400">
              <a:lnSpc>
                <a:spcPct val="89600"/>
              </a:lnSpc>
              <a:defRPr sz="1400">
                <a:latin typeface="Times New Roman"/>
                <a:ea typeface="Times New Roman"/>
                <a:cs typeface="Times New Roman"/>
                <a:sym typeface="Times New Roman"/>
              </a:defRPr>
            </a:pPr>
            <a:r>
              <a:t>Sudheer Kumar Reddy Reddymalla (00719922)</a:t>
            </a:r>
          </a:p>
          <a:p>
            <a:pPr indent="1179830" algn="just" defTabSz="914400">
              <a:lnSpc>
                <a:spcPct val="89600"/>
              </a:lnSpc>
              <a:defRPr sz="1400">
                <a:latin typeface="Times New Roman"/>
                <a:ea typeface="Times New Roman"/>
                <a:cs typeface="Times New Roman"/>
                <a:sym typeface="Times New Roman"/>
              </a:defRPr>
            </a:pPr>
            <a:r>
              <a:t>Narne Akhilbabu (00747232)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Bellman Equation:"/>
          <p:cNvSpPr txBox="1"/>
          <p:nvPr>
            <p:ph type="title"/>
          </p:nvPr>
        </p:nvSpPr>
        <p:spPr>
          <a:xfrm>
            <a:off x="1371600" y="685800"/>
            <a:ext cx="9601200" cy="1137438"/>
          </a:xfrm>
          <a:prstGeom prst="rect">
            <a:avLst/>
          </a:prstGeom>
        </p:spPr>
        <p:txBody>
          <a:bodyPr/>
          <a:lstStyle>
            <a:lvl1pPr defTabSz="768095">
              <a:defRPr sz="3696"/>
            </a:lvl1pPr>
          </a:lstStyle>
          <a:p>
            <a:pPr/>
            <a:r>
              <a:t>Bellman Equation:</a:t>
            </a:r>
          </a:p>
        </p:txBody>
      </p:sp>
      <p:sp>
        <p:nvSpPr>
          <p:cNvPr id="165" name="To train the model we need a loss function for that we need the bellman equation."/>
          <p:cNvSpPr txBox="1"/>
          <p:nvPr/>
        </p:nvSpPr>
        <p:spPr>
          <a:xfrm>
            <a:off x="1220566" y="1720070"/>
            <a:ext cx="7610546" cy="3835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To train the model we need a loss function for that we need the bellman equation. </a:t>
            </a:r>
          </a:p>
        </p:txBody>
      </p:sp>
      <p:sp>
        <p:nvSpPr>
          <p:cNvPr id="166" name="NewQ(s, a) = Q(s, a) + α[ R(s, a) + γ maxQ(s’, a’) - Q(s, a)]"/>
          <p:cNvSpPr txBox="1"/>
          <p:nvPr/>
        </p:nvSpPr>
        <p:spPr>
          <a:xfrm>
            <a:off x="2215892" y="2400667"/>
            <a:ext cx="5619895" cy="3835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NewQ(s, a) = Q(s, a) + α[ R(s, a) + γ maxQ(s’, a’) - Q(s, a)]</a:t>
            </a:r>
          </a:p>
        </p:txBody>
      </p:sp>
      <p:sp>
        <p:nvSpPr>
          <p:cNvPr id="167" name="Q = model. predict(state0)…"/>
          <p:cNvSpPr txBox="1"/>
          <p:nvPr/>
        </p:nvSpPr>
        <p:spPr>
          <a:xfrm>
            <a:off x="2238762" y="2636146"/>
            <a:ext cx="3602344" cy="2428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p>
          <a:p>
            <a:pPr/>
            <a:r>
              <a:t>Q = model. predict(state0)</a:t>
            </a:r>
          </a:p>
          <a:p>
            <a:pPr/>
          </a:p>
          <a:p>
            <a:pPr/>
            <a:r>
              <a:t>Qnew = R +  γ . max(Q(state1))</a:t>
            </a:r>
          </a:p>
          <a:p>
            <a:pPr/>
          </a:p>
          <a:p>
            <a:pPr/>
            <a:r>
              <a:t>Then the loss = (Qnew — Q)^2 </a:t>
            </a:r>
          </a:p>
          <a:p>
            <a:pPr/>
            <a:r>
              <a:t> </a:t>
            </a:r>
          </a:p>
          <a:p>
            <a:pPr/>
            <a:r>
              <a:t>This will be used for the optimization.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itle 1"/>
          <p:cNvSpPr txBox="1"/>
          <p:nvPr>
            <p:ph type="title"/>
          </p:nvPr>
        </p:nvSpPr>
        <p:spPr>
          <a:xfrm>
            <a:off x="1622612" y="2873187"/>
            <a:ext cx="9601201" cy="1485902"/>
          </a:xfrm>
          <a:prstGeom prst="rect">
            <a:avLst/>
          </a:prstGeom>
        </p:spPr>
        <p:txBody>
          <a:bodyPr/>
          <a:lstStyle>
            <a:lvl1pPr algn="ctr">
              <a:defRPr sz="5400"/>
            </a:lvl1pPr>
          </a:lstStyle>
          <a:p>
            <a:pPr/>
            <a:r>
              <a:t>Thank You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prstGeom prst="rect">
            <a:avLst/>
          </a:prstGeom>
        </p:spPr>
        <p:txBody>
          <a:bodyPr/>
          <a:lstStyle/>
          <a:p>
            <a:pPr/>
            <a:r>
              <a:t>Abstract</a:t>
            </a:r>
          </a:p>
        </p:txBody>
      </p:sp>
      <p:sp>
        <p:nvSpPr>
          <p:cNvPr id="121" name="Content Placeholder 2"/>
          <p:cNvSpPr txBox="1"/>
          <p:nvPr>
            <p:ph type="body" idx="1"/>
          </p:nvPr>
        </p:nvSpPr>
        <p:spPr>
          <a:xfrm>
            <a:off x="1295399" y="2262303"/>
            <a:ext cx="9601201" cy="3581401"/>
          </a:xfrm>
          <a:prstGeom prst="rect">
            <a:avLst/>
          </a:prstGeom>
        </p:spPr>
        <p:txBody>
          <a:bodyPr/>
          <a:lstStyle/>
          <a:p>
            <a:pPr marL="383540" indent="-383540"/>
            <a:r>
              <a:t>We all know the traditional snake game. In our project, we want to make an AI  snake using Reinforcement Learning and Deep Q Learning.</a:t>
            </a:r>
          </a:p>
          <a:p>
            <a:pPr marL="383540" indent="-383540"/>
            <a:r>
              <a:t>The idea is to create and implement a snake game environment. Then we implement an AI agent and use Pygame and PyTorch, and by training the model and giving rewards the snake should be able to catch the food.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xfrm>
            <a:off x="1371600" y="685800"/>
            <a:ext cx="9601200" cy="787893"/>
          </a:xfrm>
          <a:prstGeom prst="rect">
            <a:avLst/>
          </a:prstGeom>
        </p:spPr>
        <p:txBody>
          <a:bodyPr/>
          <a:lstStyle/>
          <a:p>
            <a:pPr/>
            <a:r>
              <a:t>Introduction</a:t>
            </a:r>
          </a:p>
        </p:txBody>
      </p:sp>
      <p:sp>
        <p:nvSpPr>
          <p:cNvPr id="124" name="Reinforcement learning:…"/>
          <p:cNvSpPr txBox="1"/>
          <p:nvPr/>
        </p:nvSpPr>
        <p:spPr>
          <a:xfrm>
            <a:off x="1434851" y="1827271"/>
            <a:ext cx="10064201" cy="33045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Reinforcement learning:</a:t>
            </a:r>
          </a:p>
          <a:p>
            <a:pPr/>
          </a:p>
          <a:p>
            <a:pPr/>
            <a:r>
              <a:t>Reinforcement learning is a process of teaching an agent, how to take action in an environment by giving the</a:t>
            </a:r>
          </a:p>
          <a:p>
            <a:pPr/>
            <a:r>
              <a:t>Rewards and by telling it how good it’s doing.  And based on rewards it takes the next best action.</a:t>
            </a:r>
          </a:p>
          <a:p>
            <a:pPr/>
          </a:p>
          <a:p>
            <a:pPr/>
            <a:r>
              <a:t>We are going to split our project into four parts:</a:t>
            </a:r>
          </a:p>
          <a:p>
            <a:pPr/>
          </a:p>
          <a:p>
            <a:pPr/>
            <a:r>
              <a:t>Part 1: Gaining knowledge of Reinforcement Learning and Deep Q Learning. Part 2: Set up the environment and implement the Snake game. </a:t>
            </a:r>
          </a:p>
          <a:p>
            <a:pPr/>
            <a:r>
              <a:t>Part 3: Implement the agent that controls the game. </a:t>
            </a:r>
          </a:p>
          <a:p>
            <a:pPr/>
            <a:r>
              <a:t>Part 4: Implement the neural network to predict the moves and train it.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Part 1:"/>
          <p:cNvSpPr txBox="1"/>
          <p:nvPr>
            <p:ph type="title"/>
          </p:nvPr>
        </p:nvSpPr>
        <p:spPr>
          <a:xfrm>
            <a:off x="1371600" y="685799"/>
            <a:ext cx="9601200" cy="1116704"/>
          </a:xfrm>
          <a:prstGeom prst="rect">
            <a:avLst/>
          </a:prstGeom>
        </p:spPr>
        <p:txBody>
          <a:bodyPr/>
          <a:lstStyle>
            <a:lvl1pPr defTabSz="749808">
              <a:defRPr sz="3607"/>
            </a:lvl1pPr>
          </a:lstStyle>
          <a:p>
            <a:pPr/>
            <a:r>
              <a:t>Part 1:</a:t>
            </a:r>
          </a:p>
        </p:txBody>
      </p:sp>
      <p:sp>
        <p:nvSpPr>
          <p:cNvPr id="127" name="Implement a game environment using pygame…"/>
          <p:cNvSpPr txBox="1"/>
          <p:nvPr/>
        </p:nvSpPr>
        <p:spPr>
          <a:xfrm>
            <a:off x="1316367" y="1637697"/>
            <a:ext cx="6333583" cy="967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180473" indent="-180473">
              <a:buSzPct val="100000"/>
              <a:buChar char="•"/>
            </a:pPr>
            <a:r>
              <a:t>Implement a game environment using pygame</a:t>
            </a:r>
          </a:p>
          <a:p>
            <a:pPr marL="180473" indent="-180473">
              <a:buSzPct val="100000"/>
              <a:buChar char="•"/>
            </a:pPr>
            <a:r>
              <a:t>Here we have a game loop and a function to get an action </a:t>
            </a:r>
          </a:p>
          <a:p>
            <a:pPr marL="180473" indent="-180473">
              <a:buSzPct val="100000"/>
              <a:buChar char="•"/>
            </a:pPr>
            <a:r>
              <a:t>After the move it returns the current reward, game over and score </a:t>
            </a:r>
          </a:p>
        </p:txBody>
      </p:sp>
      <p:sp>
        <p:nvSpPr>
          <p:cNvPr id="128" name="Part 2:"/>
          <p:cNvSpPr txBox="1"/>
          <p:nvPr/>
        </p:nvSpPr>
        <p:spPr>
          <a:xfrm>
            <a:off x="1371599" y="2672998"/>
            <a:ext cx="9601201" cy="11167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749808">
              <a:lnSpc>
                <a:spcPct val="89000"/>
              </a:lnSpc>
              <a:defRPr sz="3607">
                <a:solidFill>
                  <a:srgbClr val="191B0E"/>
                </a:solidFill>
                <a:latin typeface="+mj-lt"/>
                <a:ea typeface="+mj-ea"/>
                <a:cs typeface="+mj-cs"/>
                <a:sym typeface="Franklin Gothic Book"/>
              </a:defRPr>
            </a:lvl1pPr>
          </a:lstStyle>
          <a:p>
            <a:pPr/>
            <a:r>
              <a:t>Part 2:</a:t>
            </a:r>
          </a:p>
        </p:txBody>
      </p:sp>
      <p:sp>
        <p:nvSpPr>
          <p:cNvPr id="129" name="This is the part where we create the agent where it puts everything together…"/>
          <p:cNvSpPr txBox="1"/>
          <p:nvPr/>
        </p:nvSpPr>
        <p:spPr>
          <a:xfrm>
            <a:off x="1419670" y="3553805"/>
            <a:ext cx="7959344" cy="27203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180473" indent="-180473">
              <a:buSzPct val="100000"/>
              <a:buChar char="•"/>
            </a:pPr>
            <a:r>
              <a:t>This is the part where we create the agent where it puts everything together</a:t>
            </a:r>
          </a:p>
          <a:p>
            <a:pPr marL="180473" indent="-180473">
              <a:buSzPct val="100000"/>
              <a:buChar char="•"/>
            </a:pPr>
            <a:r>
              <a:t>Here we use both the game and the model</a:t>
            </a:r>
          </a:p>
          <a:p>
            <a:pPr marL="180473" indent="-180473">
              <a:buSzPct val="100000"/>
              <a:buChar char="•"/>
            </a:pPr>
            <a:r>
              <a:t>Then we implement a training loop. In this step based on the game, we calculate the</a:t>
            </a:r>
          </a:p>
          <a:p>
            <a:pPr lvl="1" indent="228600"/>
            <a:r>
              <a:t>state and based on the state we get the action </a:t>
            </a:r>
          </a:p>
          <a:p>
            <a:pPr lvl="1" indent="228600"/>
            <a:r>
              <a:t>With that action, we do the model predict</a:t>
            </a:r>
          </a:p>
          <a:p>
            <a:pPr marL="180473" indent="-180473">
              <a:buSzPct val="100000"/>
              <a:buChar char="•"/>
            </a:pPr>
            <a:r>
              <a:t>With new action, we do the next play step and get the reward and score</a:t>
            </a:r>
          </a:p>
          <a:p>
            <a:pPr marL="180473" indent="-180473">
              <a:buSzPct val="100000"/>
              <a:buChar char="•"/>
            </a:pPr>
            <a:r>
              <a:t>Getting the above information we calculate the new state </a:t>
            </a:r>
          </a:p>
          <a:p>
            <a:pPr marL="180473" indent="-180473">
              <a:buSzPct val="100000"/>
              <a:buChar char="•"/>
            </a:pPr>
            <a:r>
              <a:t>Taking all new states, old states, and score we train the model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Part 3:"/>
          <p:cNvSpPr txBox="1"/>
          <p:nvPr/>
        </p:nvSpPr>
        <p:spPr>
          <a:xfrm>
            <a:off x="956906" y="303318"/>
            <a:ext cx="9601201" cy="11167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749808">
              <a:lnSpc>
                <a:spcPct val="89000"/>
              </a:lnSpc>
              <a:defRPr sz="3607">
                <a:solidFill>
                  <a:srgbClr val="191B0E"/>
                </a:solidFill>
                <a:latin typeface="+mj-lt"/>
                <a:ea typeface="+mj-ea"/>
                <a:cs typeface="+mj-cs"/>
                <a:sym typeface="Franklin Gothic Book"/>
              </a:defRPr>
            </a:lvl1pPr>
          </a:lstStyle>
          <a:p>
            <a:pPr/>
            <a:r>
              <a:t>Part 3:</a:t>
            </a:r>
          </a:p>
        </p:txBody>
      </p:sp>
      <p:sp>
        <p:nvSpPr>
          <p:cNvPr id="132" name="For training the model we use the Linear_QNet…"/>
          <p:cNvSpPr txBox="1"/>
          <p:nvPr/>
        </p:nvSpPr>
        <p:spPr>
          <a:xfrm>
            <a:off x="1316367" y="1637697"/>
            <a:ext cx="6375999" cy="967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180473" indent="-180473">
              <a:buSzPct val="100000"/>
              <a:buChar char="•"/>
            </a:pPr>
            <a:r>
              <a:t>For training the model we use the Linear_QNet</a:t>
            </a:r>
          </a:p>
          <a:p>
            <a:pPr marL="180473" indent="-180473">
              <a:buSzPct val="100000"/>
              <a:buChar char="•"/>
            </a:pPr>
            <a:r>
              <a:t>With the new state and the old state, we use the model predict and </a:t>
            </a:r>
          </a:p>
          <a:p>
            <a:pPr lvl="1" indent="228600"/>
            <a:r>
              <a:t>decide the next action.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Variables we have used:"/>
          <p:cNvSpPr txBox="1"/>
          <p:nvPr>
            <p:ph type="title"/>
          </p:nvPr>
        </p:nvSpPr>
        <p:spPr>
          <a:xfrm>
            <a:off x="1371600" y="685800"/>
            <a:ext cx="9601200" cy="409183"/>
          </a:xfrm>
          <a:prstGeom prst="rect">
            <a:avLst/>
          </a:prstGeom>
        </p:spPr>
        <p:txBody>
          <a:bodyPr/>
          <a:lstStyle>
            <a:lvl1pPr defTabSz="438911">
              <a:defRPr sz="2112"/>
            </a:lvl1pPr>
          </a:lstStyle>
          <a:p>
            <a:pPr/>
            <a:r>
              <a:t>Variables we have used:</a:t>
            </a:r>
          </a:p>
        </p:txBody>
      </p:sp>
      <p:sp>
        <p:nvSpPr>
          <p:cNvPr id="135" name="Reward:…"/>
          <p:cNvSpPr txBox="1"/>
          <p:nvPr/>
        </p:nvSpPr>
        <p:spPr>
          <a:xfrm>
            <a:off x="1819927" y="2106126"/>
            <a:ext cx="3464803" cy="2136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Reward:</a:t>
            </a:r>
          </a:p>
          <a:p>
            <a:pPr/>
          </a:p>
          <a:p>
            <a:pPr/>
            <a:r>
              <a:t>When a snake </a:t>
            </a:r>
            <a:r>
              <a:rPr b="1"/>
              <a:t>eats food</a:t>
            </a:r>
            <a:r>
              <a:t> it gets +10</a:t>
            </a:r>
          </a:p>
          <a:p>
            <a:pPr/>
            <a:r>
              <a:t>When </a:t>
            </a:r>
            <a:r>
              <a:rPr b="1"/>
              <a:t>game over :</a:t>
            </a:r>
            <a:r>
              <a:t> -10 </a:t>
            </a:r>
          </a:p>
          <a:p>
            <a:pPr/>
            <a:r>
              <a:t>Or else : 0</a:t>
            </a:r>
          </a:p>
          <a:p>
            <a:pPr/>
          </a:p>
        </p:txBody>
      </p:sp>
      <p:sp>
        <p:nvSpPr>
          <p:cNvPr id="136" name="Action :…"/>
          <p:cNvSpPr txBox="1"/>
          <p:nvPr/>
        </p:nvSpPr>
        <p:spPr>
          <a:xfrm>
            <a:off x="6397961" y="2157798"/>
            <a:ext cx="3464803" cy="1551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Action :</a:t>
            </a:r>
          </a:p>
          <a:p>
            <a:pPr/>
          </a:p>
          <a:p>
            <a:pPr/>
            <a:r>
              <a:t>[1, 0, 0]   [0, 1, 0]   [0, 0, 1]</a:t>
            </a:r>
          </a:p>
          <a:p>
            <a:pPr lvl="6"/>
            <a:r>
              <a:t>     |                |               |</a:t>
            </a:r>
          </a:p>
          <a:p>
            <a:pPr lvl="8"/>
            <a:r>
              <a:t>Straight   right turn  left turn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State: it has 11 values…"/>
          <p:cNvSpPr txBox="1"/>
          <p:nvPr/>
        </p:nvSpPr>
        <p:spPr>
          <a:xfrm>
            <a:off x="1579790" y="381139"/>
            <a:ext cx="6795257" cy="5704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800"/>
            </a:pPr>
            <a:r>
              <a:t>State: it has 11 values </a:t>
            </a:r>
          </a:p>
          <a:p>
            <a:pPr>
              <a:defRPr sz="2800"/>
            </a:pPr>
          </a:p>
          <a:p>
            <a:pPr>
              <a:defRPr sz="2800"/>
            </a:pPr>
            <a:r>
              <a:t>These are the boolean values</a:t>
            </a:r>
          </a:p>
          <a:p>
            <a:pPr>
              <a:defRPr sz="2800"/>
            </a:pPr>
          </a:p>
          <a:p>
            <a:pPr>
              <a:defRPr sz="2800"/>
            </a:pPr>
            <a:r>
              <a:t>[danger straight, danger right, danger left,</a:t>
            </a:r>
          </a:p>
          <a:p>
            <a:pPr>
              <a:defRPr sz="2800"/>
            </a:pPr>
          </a:p>
          <a:p>
            <a:pPr lvl="2">
              <a:defRPr sz="2800"/>
            </a:pPr>
            <a:r>
              <a:t>          direction left, direction right,</a:t>
            </a:r>
          </a:p>
          <a:p>
            <a:pPr>
              <a:defRPr sz="2800"/>
            </a:pPr>
            <a:r>
              <a:t>          direction up, direction down,</a:t>
            </a:r>
          </a:p>
          <a:p>
            <a:pPr>
              <a:defRPr sz="2800"/>
            </a:pPr>
          </a:p>
          <a:p>
            <a:pPr>
              <a:defRPr sz="2800"/>
            </a:pPr>
            <a:r>
              <a:t>#this is to locate food </a:t>
            </a:r>
          </a:p>
          <a:p>
            <a:pPr>
              <a:defRPr sz="2800"/>
            </a:pPr>
            <a:r>
              <a:t> food left, food right,</a:t>
            </a:r>
          </a:p>
          <a:p>
            <a:pPr>
              <a:defRPr sz="2800"/>
            </a:pPr>
            <a:r>
              <a:t> food up, food down</a:t>
            </a:r>
          </a:p>
          <a:p>
            <a:pPr>
              <a:defRPr sz="2800"/>
            </a:pPr>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Model:"/>
          <p:cNvSpPr txBox="1"/>
          <p:nvPr>
            <p:ph type="title"/>
          </p:nvPr>
        </p:nvSpPr>
        <p:spPr>
          <a:xfrm>
            <a:off x="908123" y="54957"/>
            <a:ext cx="9601201" cy="1485901"/>
          </a:xfrm>
          <a:prstGeom prst="rect">
            <a:avLst/>
          </a:prstGeom>
        </p:spPr>
        <p:txBody>
          <a:bodyPr/>
          <a:lstStyle/>
          <a:p>
            <a:pPr/>
            <a:r>
              <a:t>Model:</a:t>
            </a:r>
          </a:p>
        </p:txBody>
      </p:sp>
      <p:sp>
        <p:nvSpPr>
          <p:cNvPr id="141" name="state"/>
          <p:cNvSpPr/>
          <p:nvPr/>
        </p:nvSpPr>
        <p:spPr>
          <a:xfrm>
            <a:off x="5614446" y="969371"/>
            <a:ext cx="1270001" cy="489394"/>
          </a:xfrm>
          <a:prstGeom prst="ellipse">
            <a:avLst/>
          </a:prstGeom>
          <a:solidFill>
            <a:srgbClr val="EFEDE3"/>
          </a:solidFill>
          <a:ln w="25400">
            <a:solidFill>
              <a:schemeClr val="accent1"/>
            </a:solidFill>
          </a:ln>
          <a:extLst>
            <a:ext uri="{C572A759-6A51-4108-AA02-DFA0A04FC94B}">
              <ma14:wrappingTextBoxFlag xmlns:ma14="http://schemas.microsoft.com/office/mac/drawingml/2011/main" val="1"/>
            </a:ext>
          </a:extLst>
        </p:spPr>
        <p:txBody>
          <a:bodyPr lIns="45718" tIns="45718" rIns="45718" bIns="45718" anchor="ctr"/>
          <a:lstStyle/>
          <a:p>
            <a:pPr/>
            <a:r>
              <a:t>state</a:t>
            </a:r>
          </a:p>
        </p:txBody>
      </p:sp>
      <p:sp>
        <p:nvSpPr>
          <p:cNvPr id="142" name="val1 val2 val3 . . . . . .  . . .  val11"/>
          <p:cNvSpPr txBox="1"/>
          <p:nvPr/>
        </p:nvSpPr>
        <p:spPr>
          <a:xfrm>
            <a:off x="4671460" y="2067677"/>
            <a:ext cx="3155972" cy="3835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val1 val2 val3 . . . . . .  . . .  val11 </a:t>
            </a:r>
          </a:p>
        </p:txBody>
      </p:sp>
      <p:sp>
        <p:nvSpPr>
          <p:cNvPr id="143" name="Line"/>
          <p:cNvSpPr/>
          <p:nvPr/>
        </p:nvSpPr>
        <p:spPr>
          <a:xfrm flipH="1">
            <a:off x="5081755" y="1521055"/>
            <a:ext cx="507989" cy="507989"/>
          </a:xfrm>
          <a:prstGeom prst="line">
            <a:avLst/>
          </a:prstGeom>
          <a:ln w="25400">
            <a:solidFill>
              <a:schemeClr val="accent1"/>
            </a:solidFill>
            <a:tailEnd type="triangle"/>
          </a:ln>
        </p:spPr>
        <p:txBody>
          <a:bodyPr lIns="45718" tIns="45718" rIns="45718" bIns="45718"/>
          <a:lstStyle/>
          <a:p>
            <a:pPr/>
          </a:p>
        </p:txBody>
      </p:sp>
      <p:sp>
        <p:nvSpPr>
          <p:cNvPr id="144" name="Line"/>
          <p:cNvSpPr/>
          <p:nvPr/>
        </p:nvSpPr>
        <p:spPr>
          <a:xfrm flipH="1">
            <a:off x="5644986" y="1649799"/>
            <a:ext cx="200501" cy="379245"/>
          </a:xfrm>
          <a:prstGeom prst="line">
            <a:avLst/>
          </a:prstGeom>
          <a:ln w="25400">
            <a:solidFill>
              <a:schemeClr val="accent1"/>
            </a:solidFill>
            <a:tailEnd type="triangle"/>
          </a:ln>
        </p:spPr>
        <p:txBody>
          <a:bodyPr lIns="45718" tIns="45718" rIns="45718" bIns="45718"/>
          <a:lstStyle/>
          <a:p>
            <a:pPr/>
          </a:p>
        </p:txBody>
      </p:sp>
      <p:sp>
        <p:nvSpPr>
          <p:cNvPr id="145" name="Line"/>
          <p:cNvSpPr/>
          <p:nvPr/>
        </p:nvSpPr>
        <p:spPr>
          <a:xfrm flipH="1">
            <a:off x="6014838" y="1647987"/>
            <a:ext cx="65379" cy="381057"/>
          </a:xfrm>
          <a:prstGeom prst="line">
            <a:avLst/>
          </a:prstGeom>
          <a:ln w="25400">
            <a:solidFill>
              <a:schemeClr val="accent1"/>
            </a:solidFill>
            <a:tailEnd type="triangle"/>
          </a:ln>
        </p:spPr>
        <p:txBody>
          <a:bodyPr lIns="45718" tIns="45718" rIns="45718" bIns="45718"/>
          <a:lstStyle/>
          <a:p>
            <a:pPr/>
          </a:p>
        </p:txBody>
      </p:sp>
      <p:sp>
        <p:nvSpPr>
          <p:cNvPr id="146" name="Line"/>
          <p:cNvSpPr/>
          <p:nvPr/>
        </p:nvSpPr>
        <p:spPr>
          <a:xfrm>
            <a:off x="6722685" y="1533271"/>
            <a:ext cx="505813" cy="505813"/>
          </a:xfrm>
          <a:prstGeom prst="line">
            <a:avLst/>
          </a:prstGeom>
          <a:ln w="25400">
            <a:solidFill>
              <a:schemeClr val="accent1"/>
            </a:solidFill>
            <a:tailEnd type="triangle"/>
          </a:ln>
        </p:spPr>
        <p:txBody>
          <a:bodyPr lIns="45718" tIns="45718" rIns="45718" bIns="45718"/>
          <a:lstStyle/>
          <a:p>
            <a:pPr/>
          </a:p>
        </p:txBody>
      </p:sp>
      <p:sp>
        <p:nvSpPr>
          <p:cNvPr id="147" name="Hidden layer which do predict"/>
          <p:cNvSpPr txBox="1"/>
          <p:nvPr/>
        </p:nvSpPr>
        <p:spPr>
          <a:xfrm>
            <a:off x="4503523" y="2913664"/>
            <a:ext cx="2884509" cy="3835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Hidden layer which do predict</a:t>
            </a:r>
          </a:p>
        </p:txBody>
      </p:sp>
      <p:sp>
        <p:nvSpPr>
          <p:cNvPr id="148" name="Line"/>
          <p:cNvSpPr/>
          <p:nvPr/>
        </p:nvSpPr>
        <p:spPr>
          <a:xfrm>
            <a:off x="6035455" y="2491826"/>
            <a:ext cx="1" cy="412134"/>
          </a:xfrm>
          <a:prstGeom prst="line">
            <a:avLst/>
          </a:prstGeom>
          <a:ln w="25400">
            <a:solidFill>
              <a:schemeClr val="accent1"/>
            </a:solidFill>
            <a:tailEnd type="triangle"/>
          </a:ln>
        </p:spPr>
        <p:txBody>
          <a:bodyPr lIns="45718" tIns="45718" rIns="45718" bIns="45718"/>
          <a:lstStyle/>
          <a:p>
            <a:pPr/>
          </a:p>
        </p:txBody>
      </p:sp>
      <p:sp>
        <p:nvSpPr>
          <p:cNvPr id="149" name="Line"/>
          <p:cNvSpPr/>
          <p:nvPr/>
        </p:nvSpPr>
        <p:spPr>
          <a:xfrm>
            <a:off x="6035455" y="3366407"/>
            <a:ext cx="1" cy="412134"/>
          </a:xfrm>
          <a:prstGeom prst="line">
            <a:avLst/>
          </a:prstGeom>
          <a:ln w="25400">
            <a:solidFill>
              <a:schemeClr val="accent1"/>
            </a:solidFill>
            <a:tailEnd type="triangle"/>
          </a:ln>
        </p:spPr>
        <p:txBody>
          <a:bodyPr lIns="45718" tIns="45718" rIns="45718" bIns="45718"/>
          <a:lstStyle/>
          <a:p>
            <a:pPr/>
          </a:p>
        </p:txBody>
      </p:sp>
      <p:sp>
        <p:nvSpPr>
          <p:cNvPr id="150" name="Provides values for action"/>
          <p:cNvSpPr txBox="1"/>
          <p:nvPr/>
        </p:nvSpPr>
        <p:spPr>
          <a:xfrm>
            <a:off x="4878306" y="3759650"/>
            <a:ext cx="2484794" cy="3835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Provides values for action</a:t>
            </a:r>
          </a:p>
        </p:txBody>
      </p:sp>
      <p:sp>
        <p:nvSpPr>
          <p:cNvPr id="151" name="Line"/>
          <p:cNvSpPr/>
          <p:nvPr/>
        </p:nvSpPr>
        <p:spPr>
          <a:xfrm>
            <a:off x="6035455" y="4171783"/>
            <a:ext cx="1" cy="412133"/>
          </a:xfrm>
          <a:prstGeom prst="line">
            <a:avLst/>
          </a:prstGeom>
          <a:ln w="25400">
            <a:solidFill>
              <a:schemeClr val="accent1"/>
            </a:solidFill>
            <a:tailEnd type="triangle"/>
          </a:ln>
        </p:spPr>
        <p:txBody>
          <a:bodyPr lIns="45718" tIns="45718" rIns="45718" bIns="45718"/>
          <a:lstStyle/>
          <a:p>
            <a:pPr/>
          </a:p>
        </p:txBody>
      </p:sp>
      <p:sp>
        <p:nvSpPr>
          <p:cNvPr id="152" name="Action :…"/>
          <p:cNvSpPr txBox="1"/>
          <p:nvPr/>
        </p:nvSpPr>
        <p:spPr>
          <a:xfrm>
            <a:off x="4827292" y="4605637"/>
            <a:ext cx="3464802" cy="1551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a:r>
              <a:t>               Action :</a:t>
            </a:r>
          </a:p>
          <a:p>
            <a:pPr/>
          </a:p>
          <a:p>
            <a:pPr/>
            <a:r>
              <a:t>[1, 0, 0]   [0, 1, 0]   [0, 0, 1]</a:t>
            </a:r>
          </a:p>
          <a:p>
            <a:pPr lvl="6"/>
            <a:r>
              <a:t>     |                |               |</a:t>
            </a:r>
          </a:p>
          <a:p>
            <a:pPr lvl="8"/>
            <a:r>
              <a:t>Straight   right turn  left turn</a:t>
            </a:r>
          </a:p>
        </p:txBody>
      </p:sp>
      <p:sp>
        <p:nvSpPr>
          <p:cNvPr id="153" name="Line"/>
          <p:cNvSpPr/>
          <p:nvPr/>
        </p:nvSpPr>
        <p:spPr>
          <a:xfrm>
            <a:off x="7855645" y="2302227"/>
            <a:ext cx="519261" cy="1"/>
          </a:xfrm>
          <a:prstGeom prst="line">
            <a:avLst/>
          </a:prstGeom>
          <a:ln w="25400">
            <a:solidFill>
              <a:schemeClr val="accent1"/>
            </a:solidFill>
            <a:tailEnd type="triangle"/>
          </a:ln>
        </p:spPr>
        <p:txBody>
          <a:bodyPr lIns="45718" tIns="45718" rIns="45718" bIns="45718"/>
          <a:lstStyle/>
          <a:p>
            <a:pPr/>
          </a:p>
        </p:txBody>
      </p:sp>
      <p:sp>
        <p:nvSpPr>
          <p:cNvPr id="154" name="Line"/>
          <p:cNvSpPr/>
          <p:nvPr/>
        </p:nvSpPr>
        <p:spPr>
          <a:xfrm>
            <a:off x="7855645" y="3124556"/>
            <a:ext cx="519261" cy="1"/>
          </a:xfrm>
          <a:prstGeom prst="line">
            <a:avLst/>
          </a:prstGeom>
          <a:ln w="25400">
            <a:solidFill>
              <a:schemeClr val="accent1"/>
            </a:solidFill>
            <a:tailEnd type="triangle"/>
          </a:ln>
        </p:spPr>
        <p:txBody>
          <a:bodyPr lIns="45718" tIns="45718" rIns="45718" bIns="45718"/>
          <a:lstStyle/>
          <a:p>
            <a:pPr/>
          </a:p>
        </p:txBody>
      </p:sp>
      <p:sp>
        <p:nvSpPr>
          <p:cNvPr id="155" name="Line"/>
          <p:cNvSpPr/>
          <p:nvPr/>
        </p:nvSpPr>
        <p:spPr>
          <a:xfrm>
            <a:off x="7855645" y="3951419"/>
            <a:ext cx="519261" cy="1"/>
          </a:xfrm>
          <a:prstGeom prst="line">
            <a:avLst/>
          </a:prstGeom>
          <a:ln w="25400">
            <a:solidFill>
              <a:schemeClr val="accent1"/>
            </a:solidFill>
            <a:tailEnd type="triangle"/>
          </a:ln>
        </p:spPr>
        <p:txBody>
          <a:bodyPr lIns="45718" tIns="45718" rIns="45718" bIns="45718"/>
          <a:lstStyle/>
          <a:p>
            <a:pPr/>
          </a:p>
        </p:txBody>
      </p:sp>
      <p:sp>
        <p:nvSpPr>
          <p:cNvPr id="156" name="Input Layer"/>
          <p:cNvSpPr txBox="1"/>
          <p:nvPr/>
        </p:nvSpPr>
        <p:spPr>
          <a:xfrm>
            <a:off x="8546066" y="2067677"/>
            <a:ext cx="1176818" cy="3835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Input Layer</a:t>
            </a:r>
          </a:p>
        </p:txBody>
      </p:sp>
      <p:sp>
        <p:nvSpPr>
          <p:cNvPr id="157" name="Output Layer"/>
          <p:cNvSpPr txBox="1"/>
          <p:nvPr/>
        </p:nvSpPr>
        <p:spPr>
          <a:xfrm>
            <a:off x="8469829" y="3759650"/>
            <a:ext cx="1329292" cy="3835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Output Layer</a:t>
            </a:r>
          </a:p>
        </p:txBody>
      </p:sp>
      <p:sp>
        <p:nvSpPr>
          <p:cNvPr id="158" name="Hidden Layer"/>
          <p:cNvSpPr txBox="1"/>
          <p:nvPr/>
        </p:nvSpPr>
        <p:spPr>
          <a:xfrm>
            <a:off x="8450853" y="2973164"/>
            <a:ext cx="1367243" cy="3835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Hidden Layer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Q-learning  to train our agent:"/>
          <p:cNvSpPr txBox="1"/>
          <p:nvPr/>
        </p:nvSpPr>
        <p:spPr>
          <a:xfrm>
            <a:off x="1104697" y="278144"/>
            <a:ext cx="4208056"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700"/>
            </a:lvl1pPr>
          </a:lstStyle>
          <a:p>
            <a:pPr/>
            <a:r>
              <a:t>Q-learning  to train our agent:</a:t>
            </a:r>
          </a:p>
        </p:txBody>
      </p:sp>
      <p:sp>
        <p:nvSpPr>
          <p:cNvPr id="161" name="Here we use Q values to improve the quality of action"/>
          <p:cNvSpPr txBox="1"/>
          <p:nvPr/>
        </p:nvSpPr>
        <p:spPr>
          <a:xfrm>
            <a:off x="1851409" y="973358"/>
            <a:ext cx="5042926" cy="3835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Here we use Q values to improve the quality of action</a:t>
            </a:r>
          </a:p>
        </p:txBody>
      </p:sp>
      <p:sp>
        <p:nvSpPr>
          <p:cNvPr id="162" name="Step 1: initialize Q values with random values…"/>
          <p:cNvSpPr txBox="1"/>
          <p:nvPr/>
        </p:nvSpPr>
        <p:spPr>
          <a:xfrm>
            <a:off x="2955180" y="1874562"/>
            <a:ext cx="6732199" cy="33045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Step 1: initialize Q values with random values</a:t>
            </a:r>
          </a:p>
          <a:p>
            <a:pPr/>
          </a:p>
          <a:p>
            <a:pPr/>
            <a:r>
              <a:t>Step 2: Choosing an action using the model. predict(state)/random move</a:t>
            </a:r>
          </a:p>
          <a:p>
            <a:pPr/>
          </a:p>
          <a:p>
            <a:pPr/>
            <a:r>
              <a:t>Step 3: perform the action</a:t>
            </a:r>
          </a:p>
          <a:p>
            <a:pPr/>
          </a:p>
          <a:p>
            <a:pPr/>
            <a:r>
              <a:t>Step 4: Calculate the reward</a:t>
            </a:r>
          </a:p>
          <a:p>
            <a:pPr/>
          </a:p>
          <a:p>
            <a:pPr/>
            <a:r>
              <a:t>Step 5: Update the Q value and train the model </a:t>
            </a:r>
          </a:p>
          <a:p>
            <a:pPr/>
          </a:p>
          <a:p>
            <a:pPr/>
            <a:r>
              <a:t>Step 6: Repeat step 2 until it gets better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rop">
  <a:themeElements>
    <a:clrScheme name="Crop">
      <a:dk1>
        <a:srgbClr val="000000"/>
      </a:dk1>
      <a:lt1>
        <a:srgbClr val="EFEDE3"/>
      </a:lt1>
      <a:dk2>
        <a:srgbClr val="A7A7A7"/>
      </a:dk2>
      <a:lt2>
        <a:srgbClr val="535353"/>
      </a:lt2>
      <a:accent1>
        <a:srgbClr val="8C8D86"/>
      </a:accent1>
      <a:accent2>
        <a:srgbClr val="E6C069"/>
      </a:accent2>
      <a:accent3>
        <a:srgbClr val="897B61"/>
      </a:accent3>
      <a:accent4>
        <a:srgbClr val="8DAB8E"/>
      </a:accent4>
      <a:accent5>
        <a:srgbClr val="77A2BB"/>
      </a:accent5>
      <a:accent6>
        <a:srgbClr val="E28394"/>
      </a:accent6>
      <a:hlink>
        <a:srgbClr val="0000FF"/>
      </a:hlink>
      <a:folHlink>
        <a:srgbClr val="FF00FF"/>
      </a:folHlink>
    </a:clrScheme>
    <a:fontScheme name="Crop">
      <a:majorFont>
        <a:latin typeface="Franklin Gothic Book"/>
        <a:ea typeface="Franklin Gothic Book"/>
        <a:cs typeface="Franklin Gothic Book"/>
      </a:majorFont>
      <a:minorFont>
        <a:latin typeface="Helvetica"/>
        <a:ea typeface="Helvetica"/>
        <a:cs typeface="Helvetica"/>
      </a:minorFont>
    </a:fontScheme>
    <a:fmtScheme name="Cr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FEDE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A7A7A7"/>
      </a:dk2>
      <a:lt2>
        <a:srgbClr val="535353"/>
      </a:lt2>
      <a:accent1>
        <a:srgbClr val="8C8D86"/>
      </a:accent1>
      <a:accent2>
        <a:srgbClr val="E6C069"/>
      </a:accent2>
      <a:accent3>
        <a:srgbClr val="897B61"/>
      </a:accent3>
      <a:accent4>
        <a:srgbClr val="8DAB8E"/>
      </a:accent4>
      <a:accent5>
        <a:srgbClr val="77A2BB"/>
      </a:accent5>
      <a:accent6>
        <a:srgbClr val="E28394"/>
      </a:accent6>
      <a:hlink>
        <a:srgbClr val="0000FF"/>
      </a:hlink>
      <a:folHlink>
        <a:srgbClr val="FF00FF"/>
      </a:folHlink>
    </a:clrScheme>
    <a:fontScheme name="Crop">
      <a:majorFont>
        <a:latin typeface="Franklin Gothic Book"/>
        <a:ea typeface="Franklin Gothic Book"/>
        <a:cs typeface="Franklin Gothic Book"/>
      </a:majorFont>
      <a:minorFont>
        <a:latin typeface="Helvetica"/>
        <a:ea typeface="Helvetica"/>
        <a:cs typeface="Helvetica"/>
      </a:minorFont>
    </a:fontScheme>
    <a:fmtScheme name="Cr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FEDE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