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59" r:id="rId20"/>
  </p:sldIdLst>
  <p:sldSz cx="12192000" cy="6858000"/>
  <p:notesSz cx="6858000" cy="9144000"/>
  <p:embeddedFontLst>
    <p:embeddedFont>
      <p:font typeface="Lato Black" panose="020F0502020204030203" pitchFamily="34" charset="0"/>
      <p:bold r:id="rId22"/>
      <p:boldItalic r:id="rId23"/>
    </p:embeddedFont>
    <p:embeddedFont>
      <p:font typeface="Libre Baskerville" panose="02000000000000000000" pitchFamily="2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81951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ON ANALYSED              E-COMMERCE SALES DATA</a:t>
            </a:r>
            <a:endParaRPr sz="4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9EE5-CCF9-DB5A-D54D-E75424C4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Monthly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F8142-AFCF-BBAD-7712-9C813403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0344"/>
            <a:ext cx="7465456" cy="3973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BA3292-5E17-DE45-69AB-1E1A885897AD}"/>
              </a:ext>
            </a:extLst>
          </p:cNvPr>
          <p:cNvSpPr txBox="1"/>
          <p:nvPr/>
        </p:nvSpPr>
        <p:spPr>
          <a:xfrm>
            <a:off x="838200" y="5182780"/>
            <a:ext cx="82861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Sales peak in Q4, likely due to holiday demand. However, profit doesn’t always follow suggesting that discounts may be eroding margins during peak periods.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392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1646-85F7-9C80-FED7-02352873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Sub-Category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FE4DD-2128-4890-3F3D-59EDCAC9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14" y="1342734"/>
            <a:ext cx="6872158" cy="3635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69FEBB-09CE-4AE3-E6C5-51AA352A63ED}"/>
              </a:ext>
            </a:extLst>
          </p:cNvPr>
          <p:cNvSpPr txBox="1"/>
          <p:nvPr/>
        </p:nvSpPr>
        <p:spPr>
          <a:xfrm>
            <a:off x="922014" y="5072743"/>
            <a:ext cx="7848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Printers and Bookcases are strong performers. Tables and Accessories show low profit these may need pricing review or promotional support.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875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3D01-E53F-D2CC-3939-147BC420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Regional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06994-16CE-8620-0136-B43565B8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50194"/>
            <a:ext cx="6542314" cy="4094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064335-EB51-BD95-174E-0707EED2AF7E}"/>
              </a:ext>
            </a:extLst>
          </p:cNvPr>
          <p:cNvSpPr txBox="1"/>
          <p:nvPr/>
        </p:nvSpPr>
        <p:spPr>
          <a:xfrm>
            <a:off x="838200" y="5353863"/>
            <a:ext cx="1034142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West region dominates in sales, but South shows better profitability. This insight can guide regional marketing and product focus.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720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9867-D6FB-F755-6ED8-838FA9F7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33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Customer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A01D8-CCDB-9CB7-D6A5-26E4CD4C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7358"/>
            <a:ext cx="6630325" cy="3772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298BAB-75D1-8B84-24F3-8F96F8598A6E}"/>
              </a:ext>
            </a:extLst>
          </p:cNvPr>
          <p:cNvSpPr txBox="1"/>
          <p:nvPr/>
        </p:nvSpPr>
        <p:spPr>
          <a:xfrm>
            <a:off x="762000" y="4975686"/>
            <a:ext cx="819694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Top Contributed Customers representing the loyalty and consumer positive feedback which helps owners to extend their businesses over many regions.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2238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6745-4843-A1C9-6003-AB0B3F0A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Dashboard Features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6896817-7D23-A469-BDF4-4D59C69EB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62177"/>
            <a:ext cx="864325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Interactive filters: Region, Segment, Category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DAX Measures: ProfitMargin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TotalSales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AvgDiscount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Tooltips &amp; bookmarks for enhanced user experience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25ACF-1452-7639-A93D-CDD34C631AFB}"/>
              </a:ext>
            </a:extLst>
          </p:cNvPr>
          <p:cNvSpPr txBox="1"/>
          <p:nvPr/>
        </p:nvSpPr>
        <p:spPr>
          <a:xfrm>
            <a:off x="740228" y="4337189"/>
            <a:ext cx="1010194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This dashboard uses DAX measures, tooltips, and bookmarks to enhance interactivity. It’s designed for both analysts and decision-makers.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3424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C1FF-F546-D52D-4D61-3B7820DB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93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Final Dashboard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41906-27E0-5659-D0D5-9FA81E267EC6}"/>
              </a:ext>
            </a:extLst>
          </p:cNvPr>
          <p:cNvSpPr txBox="1"/>
          <p:nvPr/>
        </p:nvSpPr>
        <p:spPr>
          <a:xfrm>
            <a:off x="3048000" y="32751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FFFFFF"/>
                </a:solidFill>
                <a:effectLst/>
              </a:rPr>
              <a:t>ECOMMERCE SALES DASHBOARD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BB3FA-6136-A9C2-A8C9-0E842596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7057"/>
            <a:ext cx="7347857" cy="4250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C5335-02F3-FD02-09B3-D491A52533FF}"/>
              </a:ext>
            </a:extLst>
          </p:cNvPr>
          <p:cNvSpPr txBox="1"/>
          <p:nvPr/>
        </p:nvSpPr>
        <p:spPr>
          <a:xfrm>
            <a:off x="925285" y="5132741"/>
            <a:ext cx="765265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This dashboard uses DAX measures, tooltips, and bookmarks to enhance interactivity. It’s designed for both analysts and decision-makers.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2413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9F876-F4C9-BCF7-C2D9-1C407D7D0AE9}"/>
              </a:ext>
            </a:extLst>
          </p:cNvPr>
          <p:cNvSpPr txBox="1"/>
          <p:nvPr/>
        </p:nvSpPr>
        <p:spPr>
          <a:xfrm>
            <a:off x="892629" y="1295401"/>
            <a:ext cx="10123714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This project reflects my ability to turn complex datasets into clear, actionable insights that support business strategy.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Whether it's identifying high-margin opportunities, optimizing product performance, or guiding regional decisions, this dashboard is designed  to empower stakeholders with data-driven clarity.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To applying these skills in a dynamic team environment and continuing to build impactful analytics solutions that drive measurable results.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A93AB-5DE5-8FA4-2F55-8FA29BDD47BA}"/>
              </a:ext>
            </a:extLst>
          </p:cNvPr>
          <p:cNvSpPr txBox="1"/>
          <p:nvPr/>
        </p:nvSpPr>
        <p:spPr>
          <a:xfrm>
            <a:off x="892629" y="502803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36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4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E10E-A652-D2DB-B349-5959DC84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392793"/>
            <a:ext cx="10515600" cy="7016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Challenges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11C7-7D9D-A8BC-0A4E-2DA4AD35CF91}"/>
              </a:ext>
            </a:extLst>
          </p:cNvPr>
          <p:cNvSpPr txBox="1"/>
          <p:nvPr/>
        </p:nvSpPr>
        <p:spPr>
          <a:xfrm>
            <a:off x="664029" y="1094468"/>
            <a:ext cx="9876422" cy="390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Complex DAX Calculations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Date Formatting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Missing or Inconsistent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Large Dataset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Dashboard responsiveness dropped with multiple slicers and visuals.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Initial dashboard had too many visuals, which overwhelmed the user.</a:t>
            </a:r>
            <a:endParaRPr lang="en-I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Dashboard responsiveness dropped with multiple slicers and visuals.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17717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B6BD88-D64D-F5DF-0EEA-ACB7A06C27A8}"/>
              </a:ext>
            </a:extLst>
          </p:cNvPr>
          <p:cNvSpPr txBox="1"/>
          <p:nvPr/>
        </p:nvSpPr>
        <p:spPr>
          <a:xfrm>
            <a:off x="5336818" y="2598003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4320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dark blue and purple background">
            <a:extLst>
              <a:ext uri="{FF2B5EF4-FFF2-40B4-BE49-F238E27FC236}">
                <a16:creationId xmlns:a16="http://schemas.microsoft.com/office/drawing/2014/main" id="{1A2067B6-9710-80AE-A9BC-4122993B6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14107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23D75-C422-9623-7C67-6650316AC46A}"/>
              </a:ext>
            </a:extLst>
          </p:cNvPr>
          <p:cNvSpPr txBox="1"/>
          <p:nvPr/>
        </p:nvSpPr>
        <p:spPr>
          <a:xfrm>
            <a:off x="534521" y="761427"/>
            <a:ext cx="2105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1200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Name : </a:t>
            </a:r>
            <a:r>
              <a:rPr lang="en-US" b="0" dirty="0"/>
              <a:t>S.K. Sudheer Sagar</a:t>
            </a:r>
            <a:endParaRPr lang="en-IN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B5FE5-6B47-6B02-59B7-DD5BCFEDB932}"/>
              </a:ext>
            </a:extLst>
          </p:cNvPr>
          <p:cNvSpPr txBox="1"/>
          <p:nvPr/>
        </p:nvSpPr>
        <p:spPr>
          <a:xfrm>
            <a:off x="10200456" y="667665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Qualification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M.Tech (CSE)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583DB-BB36-2B0A-5786-E2BEE78813B5}"/>
              </a:ext>
            </a:extLst>
          </p:cNvPr>
          <p:cNvSpPr txBox="1"/>
          <p:nvPr/>
        </p:nvSpPr>
        <p:spPr>
          <a:xfrm>
            <a:off x="427656" y="5542575"/>
            <a:ext cx="6215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 EXPERIENCE </a:t>
            </a:r>
            <a:r>
              <a:rPr lang="en-U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en-IN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Junior Data Service Engineer, Centific Technologies (2022-2024)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596DB-478C-F8A5-E25D-1D22FB42DD43}"/>
              </a:ext>
            </a:extLst>
          </p:cNvPr>
          <p:cNvSpPr txBox="1"/>
          <p:nvPr/>
        </p:nvSpPr>
        <p:spPr>
          <a:xfrm>
            <a:off x="9100457" y="5542575"/>
            <a:ext cx="3518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LinkedIn </a:t>
            </a:r>
            <a:r>
              <a:rPr lang="en-IN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www.linkedin.com/in/sudheer-sagar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684880" y="167571"/>
            <a:ext cx="9555791" cy="112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493133"/>
            <a:ext cx="9885149" cy="431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Objective of the Project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ER Diagram and schema explanation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Key analysis questions (use cases)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Power BI visuals with screenshots or summaries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Final business insights and recommendations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Conclusion (Key finding overall) 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Q&amp;A Slide 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Your Experience/Challenges working on PowerBI – Data Analysis Project.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1EB0-7980-5EFA-9714-74A0EE1B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736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OBJECTIVE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F4F76-ED05-861E-7CB3-44DD3359A307}"/>
              </a:ext>
            </a:extLst>
          </p:cNvPr>
          <p:cNvSpPr txBox="1"/>
          <p:nvPr/>
        </p:nvSpPr>
        <p:spPr>
          <a:xfrm>
            <a:off x="990599" y="1513115"/>
            <a:ext cx="10765972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 design interactive dashboard on Analysis of E-Commerce Sales Dataset.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 track and analyze their online sales across India.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 analyze e-commerce sales performance across segments, categories, and regions to identify growth </a:t>
            </a:r>
            <a:r>
              <a:rPr lang="en-US" sz="2400" dirty="0" err="1"/>
              <a:t>oppurtunities</a:t>
            </a:r>
            <a:r>
              <a:rPr lang="en-US" sz="2400" dirty="0"/>
              <a:t> and improve profitability.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To practice using DAX formulas, transform data with custom columns, measures and filtering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139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1E95-2324-CDFE-068B-8E1734C1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Project Key points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31A36-385E-6E73-80EC-1AF73A66250A}"/>
              </a:ext>
            </a:extLst>
          </p:cNvPr>
          <p:cNvSpPr txBox="1"/>
          <p:nvPr/>
        </p:nvSpPr>
        <p:spPr>
          <a:xfrm>
            <a:off x="587830" y="1690688"/>
            <a:ext cx="11386456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Data Collection (Kaggle)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Data Cleaning (Format datatypes, missing values)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Data Modelling (New columns, Grouping data, Split &amp; Rename columns, Relationships, DAX formulas)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Data Visualization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Sharing Insights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346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DF25-47C2-BEBB-C9BB-79B3987F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9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Key analysis questions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438D8D-FD51-78CB-F0BF-BF7D7EB4A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15" y="1804066"/>
            <a:ext cx="6738256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 Overview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Segment and Category Breakdown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Trends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Sub-category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Analysis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Customer Analysis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480C-D875-06C8-C523-3B934A1C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Relationship among tables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11125-33E2-A9B6-6DAA-C2C30E74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5400"/>
            <a:ext cx="8490029" cy="3537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6E8E3F-52AA-3740-F267-D9E487EC60B9}"/>
              </a:ext>
            </a:extLst>
          </p:cNvPr>
          <p:cNvSpPr txBox="1"/>
          <p:nvPr/>
        </p:nvSpPr>
        <p:spPr>
          <a:xfrm>
            <a:off x="838200" y="5116856"/>
            <a:ext cx="1004015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One-to-many Relationship is established among the tables where detailing of each order is stored in the details table. </a:t>
            </a:r>
          </a:p>
        </p:txBody>
      </p:sp>
    </p:spTree>
    <p:extLst>
      <p:ext uri="{BB962C8B-B14F-4D97-AF65-F5344CB8AC3E}">
        <p14:creationId xmlns:p14="http://schemas.microsoft.com/office/powerpoint/2010/main" val="158630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02D9-7BBE-2B9C-B892-BAF40C98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KPI Overview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93E87-7B99-1621-BE4C-60A38221FB87}"/>
              </a:ext>
            </a:extLst>
          </p:cNvPr>
          <p:cNvSpPr txBox="1"/>
          <p:nvPr/>
        </p:nvSpPr>
        <p:spPr>
          <a:xfrm>
            <a:off x="751115" y="5230050"/>
            <a:ext cx="10602685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We start with high-level KPIs: ₹438K in total sales and ₹121K in profit. That’s a healthy margin, but we’ll dig deeper to see where improvements can be made. Strong overall performance, but margin optimization is key.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1D6BE-1A98-8A4F-174D-E2107808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656" y="1445420"/>
            <a:ext cx="6125430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0901-79FE-DDCF-871B-5BA0EAE5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97" y="365127"/>
            <a:ext cx="10515600" cy="64633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Segment &amp; Category Breakdown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3DCD8-1F4E-1CDB-EA7E-EE90DE010236}"/>
              </a:ext>
            </a:extLst>
          </p:cNvPr>
          <p:cNvSpPr txBox="1"/>
          <p:nvPr/>
        </p:nvSpPr>
        <p:spPr>
          <a:xfrm>
            <a:off x="579597" y="4900165"/>
            <a:ext cx="1103280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Consumer segment leads in revenue, and Technology is the top-performing category. But Furniture lags in profitability, this could be due to high discounts or shipping costs.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D56BA-49D6-BB09-49F9-B073E3EC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7" y="1171878"/>
            <a:ext cx="4917689" cy="3194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340035-A612-B44D-CE4C-6A6335575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803" y="1171878"/>
            <a:ext cx="4937543" cy="31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609</Words>
  <Application>Microsoft Office PowerPoint</Application>
  <PresentationFormat>Widescreen</PresentationFormat>
  <Paragraphs>69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Wingdings</vt:lpstr>
      <vt:lpstr>Lato Black</vt:lpstr>
      <vt:lpstr>Libre Baskerville</vt:lpstr>
      <vt:lpstr>Calibri</vt:lpstr>
      <vt:lpstr>Office Theme</vt:lpstr>
      <vt:lpstr>PowerPoint Presentation</vt:lpstr>
      <vt:lpstr>PowerPoint Presentation</vt:lpstr>
      <vt:lpstr>Agenda</vt:lpstr>
      <vt:lpstr>OBJECTIVE</vt:lpstr>
      <vt:lpstr>Project Key points</vt:lpstr>
      <vt:lpstr>Key analysis questions</vt:lpstr>
      <vt:lpstr>Relationship among tables</vt:lpstr>
      <vt:lpstr>KPI Overview</vt:lpstr>
      <vt:lpstr>Segment &amp; Category Breakdown</vt:lpstr>
      <vt:lpstr>Monthly Trends</vt:lpstr>
      <vt:lpstr>Sub-Category Performance</vt:lpstr>
      <vt:lpstr>Regional Analysis</vt:lpstr>
      <vt:lpstr>Customer Analysis</vt:lpstr>
      <vt:lpstr> Dashboard Features</vt:lpstr>
      <vt:lpstr>Final Dashboard</vt:lpstr>
      <vt:lpstr>PowerPoint Presentation</vt:lpstr>
      <vt:lpstr>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Sudheer Sagar</cp:lastModifiedBy>
  <cp:revision>10</cp:revision>
  <dcterms:created xsi:type="dcterms:W3CDTF">2021-02-16T05:19:01Z</dcterms:created>
  <dcterms:modified xsi:type="dcterms:W3CDTF">2025-09-03T06:54:05Z</dcterms:modified>
</cp:coreProperties>
</file>